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36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49B5C7-CF2B-4ADC-B5C9-24DED464646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C5093E6-830A-467E-B54D-C9CCD2517783}">
      <dgm:prSet/>
      <dgm:spPr/>
      <dgm:t>
        <a:bodyPr/>
        <a:lstStyle/>
        <a:p>
          <a:r>
            <a:rPr lang="en-US"/>
            <a:t>• Research your audience before presenting</a:t>
          </a:r>
        </a:p>
      </dgm:t>
    </dgm:pt>
    <dgm:pt modelId="{14AACAB2-70D1-4D1A-8410-23577DE3D50A}" type="parTrans" cxnId="{E7680956-A0B2-4341-B46C-3851434EE84E}">
      <dgm:prSet/>
      <dgm:spPr/>
      <dgm:t>
        <a:bodyPr/>
        <a:lstStyle/>
        <a:p>
          <a:endParaRPr lang="en-US"/>
        </a:p>
      </dgm:t>
    </dgm:pt>
    <dgm:pt modelId="{5DC05D1A-6DCD-4540-AAB0-777095D59EAB}" type="sibTrans" cxnId="{E7680956-A0B2-4341-B46C-3851434EE84E}">
      <dgm:prSet/>
      <dgm:spPr/>
      <dgm:t>
        <a:bodyPr/>
        <a:lstStyle/>
        <a:p>
          <a:endParaRPr lang="en-US"/>
        </a:p>
      </dgm:t>
    </dgm:pt>
    <dgm:pt modelId="{9F1D26CE-D84F-495B-9156-600F1A78600A}">
      <dgm:prSet/>
      <dgm:spPr/>
      <dgm:t>
        <a:bodyPr/>
        <a:lstStyle/>
        <a:p>
          <a:r>
            <a:rPr lang="en-US"/>
            <a:t>• Ask: What do they already know and don’t know? Include both in your topic</a:t>
          </a:r>
        </a:p>
      </dgm:t>
    </dgm:pt>
    <dgm:pt modelId="{0E0B5349-0B76-49D9-AF6A-5F7AE94649C9}" type="parTrans" cxnId="{CD85AD3D-3C62-4AC9-94B6-6303AF2A4D6D}">
      <dgm:prSet/>
      <dgm:spPr/>
      <dgm:t>
        <a:bodyPr/>
        <a:lstStyle/>
        <a:p>
          <a:endParaRPr lang="en-US"/>
        </a:p>
      </dgm:t>
    </dgm:pt>
    <dgm:pt modelId="{CDC852E4-8252-4838-ACBC-4319A4B3F747}" type="sibTrans" cxnId="{CD85AD3D-3C62-4AC9-94B6-6303AF2A4D6D}">
      <dgm:prSet/>
      <dgm:spPr/>
      <dgm:t>
        <a:bodyPr/>
        <a:lstStyle/>
        <a:p>
          <a:endParaRPr lang="en-US"/>
        </a:p>
      </dgm:t>
    </dgm:pt>
    <dgm:pt modelId="{7C1E4674-06E3-4490-ABCB-638F46766E83}">
      <dgm:prSet/>
      <dgm:spPr/>
      <dgm:t>
        <a:bodyPr/>
        <a:lstStyle/>
        <a:p>
          <a:r>
            <a:rPr lang="en-US"/>
            <a:t>• Consider age, background, interests, and expectations</a:t>
          </a:r>
        </a:p>
      </dgm:t>
    </dgm:pt>
    <dgm:pt modelId="{8A64928C-EA07-45C5-A19B-E1AD65F8B43B}" type="parTrans" cxnId="{F1431FE4-50C8-4C04-9E8A-88EFCC1BF26F}">
      <dgm:prSet/>
      <dgm:spPr/>
      <dgm:t>
        <a:bodyPr/>
        <a:lstStyle/>
        <a:p>
          <a:endParaRPr lang="en-US"/>
        </a:p>
      </dgm:t>
    </dgm:pt>
    <dgm:pt modelId="{637615B3-8F82-457A-AFDA-F3A7731B8B5B}" type="sibTrans" cxnId="{F1431FE4-50C8-4C04-9E8A-88EFCC1BF26F}">
      <dgm:prSet/>
      <dgm:spPr/>
      <dgm:t>
        <a:bodyPr/>
        <a:lstStyle/>
        <a:p>
          <a:endParaRPr lang="en-US"/>
        </a:p>
      </dgm:t>
    </dgm:pt>
    <dgm:pt modelId="{A321E103-CD49-4267-A233-903849BCB482}" type="pres">
      <dgm:prSet presAssocID="{D549B5C7-CF2B-4ADC-B5C9-24DED4646461}" presName="root" presStyleCnt="0">
        <dgm:presLayoutVars>
          <dgm:dir/>
          <dgm:resizeHandles val="exact"/>
        </dgm:presLayoutVars>
      </dgm:prSet>
      <dgm:spPr/>
    </dgm:pt>
    <dgm:pt modelId="{4843A440-E8C1-4CB0-9A68-CA06EC50992C}" type="pres">
      <dgm:prSet presAssocID="{8C5093E6-830A-467E-B54D-C9CCD2517783}" presName="compNode" presStyleCnt="0"/>
      <dgm:spPr/>
    </dgm:pt>
    <dgm:pt modelId="{14ECA784-791D-4978-899C-99CF8BE106FE}" type="pres">
      <dgm:prSet presAssocID="{8C5093E6-830A-467E-B54D-C9CCD2517783}" presName="bgRect" presStyleLbl="bgShp" presStyleIdx="0" presStyleCnt="3"/>
      <dgm:spPr/>
    </dgm:pt>
    <dgm:pt modelId="{440FB819-1052-434A-BC66-FC21873FFAEC}" type="pres">
      <dgm:prSet presAssocID="{8C5093E6-830A-467E-B54D-C9CCD251778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1D595D8-7FC7-4888-B245-3CEFCAA16134}" type="pres">
      <dgm:prSet presAssocID="{8C5093E6-830A-467E-B54D-C9CCD2517783}" presName="spaceRect" presStyleCnt="0"/>
      <dgm:spPr/>
    </dgm:pt>
    <dgm:pt modelId="{C9C6C265-5C48-410A-A5DF-24D18F74C14B}" type="pres">
      <dgm:prSet presAssocID="{8C5093E6-830A-467E-B54D-C9CCD2517783}" presName="parTx" presStyleLbl="revTx" presStyleIdx="0" presStyleCnt="3">
        <dgm:presLayoutVars>
          <dgm:chMax val="0"/>
          <dgm:chPref val="0"/>
        </dgm:presLayoutVars>
      </dgm:prSet>
      <dgm:spPr/>
    </dgm:pt>
    <dgm:pt modelId="{640BA212-8EB9-4CBA-97B8-1E20EE0DD881}" type="pres">
      <dgm:prSet presAssocID="{5DC05D1A-6DCD-4540-AAB0-777095D59EAB}" presName="sibTrans" presStyleCnt="0"/>
      <dgm:spPr/>
    </dgm:pt>
    <dgm:pt modelId="{21C28DA3-48D4-4BB2-96C3-F58BCBAEBF95}" type="pres">
      <dgm:prSet presAssocID="{9F1D26CE-D84F-495B-9156-600F1A78600A}" presName="compNode" presStyleCnt="0"/>
      <dgm:spPr/>
    </dgm:pt>
    <dgm:pt modelId="{714425EF-5E87-43AB-92E2-39E0EC4D8165}" type="pres">
      <dgm:prSet presAssocID="{9F1D26CE-D84F-495B-9156-600F1A78600A}" presName="bgRect" presStyleLbl="bgShp" presStyleIdx="1" presStyleCnt="3"/>
      <dgm:spPr/>
    </dgm:pt>
    <dgm:pt modelId="{8CB1C41F-6861-47A9-A8AF-4E097EE0BA14}" type="pres">
      <dgm:prSet presAssocID="{9F1D26CE-D84F-495B-9156-600F1A78600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Double Quote"/>
        </a:ext>
      </dgm:extLst>
    </dgm:pt>
    <dgm:pt modelId="{C6BBFC35-69B5-4580-91B6-7AB400293C33}" type="pres">
      <dgm:prSet presAssocID="{9F1D26CE-D84F-495B-9156-600F1A78600A}" presName="spaceRect" presStyleCnt="0"/>
      <dgm:spPr/>
    </dgm:pt>
    <dgm:pt modelId="{BCC18B98-065B-4C11-B25C-6796CF037B13}" type="pres">
      <dgm:prSet presAssocID="{9F1D26CE-D84F-495B-9156-600F1A78600A}" presName="parTx" presStyleLbl="revTx" presStyleIdx="1" presStyleCnt="3">
        <dgm:presLayoutVars>
          <dgm:chMax val="0"/>
          <dgm:chPref val="0"/>
        </dgm:presLayoutVars>
      </dgm:prSet>
      <dgm:spPr/>
    </dgm:pt>
    <dgm:pt modelId="{EFE9D431-3CF7-46DE-8B59-4453CD141A6F}" type="pres">
      <dgm:prSet presAssocID="{CDC852E4-8252-4838-ACBC-4319A4B3F747}" presName="sibTrans" presStyleCnt="0"/>
      <dgm:spPr/>
    </dgm:pt>
    <dgm:pt modelId="{F9C55807-717F-4F42-8D27-4FDB447F46A0}" type="pres">
      <dgm:prSet presAssocID="{7C1E4674-06E3-4490-ABCB-638F46766E83}" presName="compNode" presStyleCnt="0"/>
      <dgm:spPr/>
    </dgm:pt>
    <dgm:pt modelId="{52718D5D-225A-4A3E-9172-5B4BCFB5A09E}" type="pres">
      <dgm:prSet presAssocID="{7C1E4674-06E3-4490-ABCB-638F46766E83}" presName="bgRect" presStyleLbl="bgShp" presStyleIdx="2" presStyleCnt="3"/>
      <dgm:spPr/>
    </dgm:pt>
    <dgm:pt modelId="{D90B9BB5-E217-496C-8B54-EA5FEAAB8D38}" type="pres">
      <dgm:prSet presAssocID="{7C1E4674-06E3-4490-ABCB-638F46766E8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ucation"/>
        </a:ext>
      </dgm:extLst>
    </dgm:pt>
    <dgm:pt modelId="{A43363D9-3ADD-4D5F-8A8D-BD4E225B48A0}" type="pres">
      <dgm:prSet presAssocID="{7C1E4674-06E3-4490-ABCB-638F46766E83}" presName="spaceRect" presStyleCnt="0"/>
      <dgm:spPr/>
    </dgm:pt>
    <dgm:pt modelId="{2B53F471-6CFF-4C2C-8AA2-F842309E1AF1}" type="pres">
      <dgm:prSet presAssocID="{7C1E4674-06E3-4490-ABCB-638F46766E8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B695634-5D6C-4CE4-AAAA-274F8388D93C}" type="presOf" srcId="{D549B5C7-CF2B-4ADC-B5C9-24DED4646461}" destId="{A321E103-CD49-4267-A233-903849BCB482}" srcOrd="0" destOrd="0" presId="urn:microsoft.com/office/officeart/2018/2/layout/IconVerticalSolidList"/>
    <dgm:cxn modelId="{CD85AD3D-3C62-4AC9-94B6-6303AF2A4D6D}" srcId="{D549B5C7-CF2B-4ADC-B5C9-24DED4646461}" destId="{9F1D26CE-D84F-495B-9156-600F1A78600A}" srcOrd="1" destOrd="0" parTransId="{0E0B5349-0B76-49D9-AF6A-5F7AE94649C9}" sibTransId="{CDC852E4-8252-4838-ACBC-4319A4B3F747}"/>
    <dgm:cxn modelId="{BB326A6D-4068-4293-B1EA-CD35484EA079}" type="presOf" srcId="{9F1D26CE-D84F-495B-9156-600F1A78600A}" destId="{BCC18B98-065B-4C11-B25C-6796CF037B13}" srcOrd="0" destOrd="0" presId="urn:microsoft.com/office/officeart/2018/2/layout/IconVerticalSolidList"/>
    <dgm:cxn modelId="{E7680956-A0B2-4341-B46C-3851434EE84E}" srcId="{D549B5C7-CF2B-4ADC-B5C9-24DED4646461}" destId="{8C5093E6-830A-467E-B54D-C9CCD2517783}" srcOrd="0" destOrd="0" parTransId="{14AACAB2-70D1-4D1A-8410-23577DE3D50A}" sibTransId="{5DC05D1A-6DCD-4540-AAB0-777095D59EAB}"/>
    <dgm:cxn modelId="{DEC61C93-5014-4C6E-A408-F2809E26182A}" type="presOf" srcId="{8C5093E6-830A-467E-B54D-C9CCD2517783}" destId="{C9C6C265-5C48-410A-A5DF-24D18F74C14B}" srcOrd="0" destOrd="0" presId="urn:microsoft.com/office/officeart/2018/2/layout/IconVerticalSolidList"/>
    <dgm:cxn modelId="{F1431FE4-50C8-4C04-9E8A-88EFCC1BF26F}" srcId="{D549B5C7-CF2B-4ADC-B5C9-24DED4646461}" destId="{7C1E4674-06E3-4490-ABCB-638F46766E83}" srcOrd="2" destOrd="0" parTransId="{8A64928C-EA07-45C5-A19B-E1AD65F8B43B}" sibTransId="{637615B3-8F82-457A-AFDA-F3A7731B8B5B}"/>
    <dgm:cxn modelId="{ABD6E8F8-2B39-48B3-A095-2E81EC8C5FC7}" type="presOf" srcId="{7C1E4674-06E3-4490-ABCB-638F46766E83}" destId="{2B53F471-6CFF-4C2C-8AA2-F842309E1AF1}" srcOrd="0" destOrd="0" presId="urn:microsoft.com/office/officeart/2018/2/layout/IconVerticalSolidList"/>
    <dgm:cxn modelId="{415EF6F9-5232-4515-A2C4-8A592D92D1B6}" type="presParOf" srcId="{A321E103-CD49-4267-A233-903849BCB482}" destId="{4843A440-E8C1-4CB0-9A68-CA06EC50992C}" srcOrd="0" destOrd="0" presId="urn:microsoft.com/office/officeart/2018/2/layout/IconVerticalSolidList"/>
    <dgm:cxn modelId="{8F8750DB-9563-4DB2-85CA-877D1BCD9FDF}" type="presParOf" srcId="{4843A440-E8C1-4CB0-9A68-CA06EC50992C}" destId="{14ECA784-791D-4978-899C-99CF8BE106FE}" srcOrd="0" destOrd="0" presId="urn:microsoft.com/office/officeart/2018/2/layout/IconVerticalSolidList"/>
    <dgm:cxn modelId="{195CD5FA-6831-4D0D-ABCE-3D444F2E5B58}" type="presParOf" srcId="{4843A440-E8C1-4CB0-9A68-CA06EC50992C}" destId="{440FB819-1052-434A-BC66-FC21873FFAEC}" srcOrd="1" destOrd="0" presId="urn:microsoft.com/office/officeart/2018/2/layout/IconVerticalSolidList"/>
    <dgm:cxn modelId="{160D2E8F-F7E6-4369-8216-61C0932D92FD}" type="presParOf" srcId="{4843A440-E8C1-4CB0-9A68-CA06EC50992C}" destId="{E1D595D8-7FC7-4888-B245-3CEFCAA16134}" srcOrd="2" destOrd="0" presId="urn:microsoft.com/office/officeart/2018/2/layout/IconVerticalSolidList"/>
    <dgm:cxn modelId="{30FD0E6C-ED58-4E8E-9D7D-EA64D4831C9C}" type="presParOf" srcId="{4843A440-E8C1-4CB0-9A68-CA06EC50992C}" destId="{C9C6C265-5C48-410A-A5DF-24D18F74C14B}" srcOrd="3" destOrd="0" presId="urn:microsoft.com/office/officeart/2018/2/layout/IconVerticalSolidList"/>
    <dgm:cxn modelId="{F66F5862-62CB-43F3-B743-05F438CE5E6F}" type="presParOf" srcId="{A321E103-CD49-4267-A233-903849BCB482}" destId="{640BA212-8EB9-4CBA-97B8-1E20EE0DD881}" srcOrd="1" destOrd="0" presId="urn:microsoft.com/office/officeart/2018/2/layout/IconVerticalSolidList"/>
    <dgm:cxn modelId="{81A0320D-2DDE-436E-9037-C15FB0AF6EEC}" type="presParOf" srcId="{A321E103-CD49-4267-A233-903849BCB482}" destId="{21C28DA3-48D4-4BB2-96C3-F58BCBAEBF95}" srcOrd="2" destOrd="0" presId="urn:microsoft.com/office/officeart/2018/2/layout/IconVerticalSolidList"/>
    <dgm:cxn modelId="{DC8C9624-5079-47EA-81EC-61499B7AC2F3}" type="presParOf" srcId="{21C28DA3-48D4-4BB2-96C3-F58BCBAEBF95}" destId="{714425EF-5E87-43AB-92E2-39E0EC4D8165}" srcOrd="0" destOrd="0" presId="urn:microsoft.com/office/officeart/2018/2/layout/IconVerticalSolidList"/>
    <dgm:cxn modelId="{54C3671E-876E-4156-BFD5-832C593AAC9B}" type="presParOf" srcId="{21C28DA3-48D4-4BB2-96C3-F58BCBAEBF95}" destId="{8CB1C41F-6861-47A9-A8AF-4E097EE0BA14}" srcOrd="1" destOrd="0" presId="urn:microsoft.com/office/officeart/2018/2/layout/IconVerticalSolidList"/>
    <dgm:cxn modelId="{A16CEA18-B06B-4712-ABA3-834C3AE4BF8B}" type="presParOf" srcId="{21C28DA3-48D4-4BB2-96C3-F58BCBAEBF95}" destId="{C6BBFC35-69B5-4580-91B6-7AB400293C33}" srcOrd="2" destOrd="0" presId="urn:microsoft.com/office/officeart/2018/2/layout/IconVerticalSolidList"/>
    <dgm:cxn modelId="{E9A1A516-F962-48BC-9366-76101A1F3541}" type="presParOf" srcId="{21C28DA3-48D4-4BB2-96C3-F58BCBAEBF95}" destId="{BCC18B98-065B-4C11-B25C-6796CF037B13}" srcOrd="3" destOrd="0" presId="urn:microsoft.com/office/officeart/2018/2/layout/IconVerticalSolidList"/>
    <dgm:cxn modelId="{DFCA6B17-F48E-4F91-9C60-FCC06C317B65}" type="presParOf" srcId="{A321E103-CD49-4267-A233-903849BCB482}" destId="{EFE9D431-3CF7-46DE-8B59-4453CD141A6F}" srcOrd="3" destOrd="0" presId="urn:microsoft.com/office/officeart/2018/2/layout/IconVerticalSolidList"/>
    <dgm:cxn modelId="{2BAED13F-00F7-402A-92FC-F376611C13DD}" type="presParOf" srcId="{A321E103-CD49-4267-A233-903849BCB482}" destId="{F9C55807-717F-4F42-8D27-4FDB447F46A0}" srcOrd="4" destOrd="0" presId="urn:microsoft.com/office/officeart/2018/2/layout/IconVerticalSolidList"/>
    <dgm:cxn modelId="{33AEFE98-DB2A-4277-B458-92384F63B626}" type="presParOf" srcId="{F9C55807-717F-4F42-8D27-4FDB447F46A0}" destId="{52718D5D-225A-4A3E-9172-5B4BCFB5A09E}" srcOrd="0" destOrd="0" presId="urn:microsoft.com/office/officeart/2018/2/layout/IconVerticalSolidList"/>
    <dgm:cxn modelId="{CE83F438-F64D-494F-A43B-D7D842DAF672}" type="presParOf" srcId="{F9C55807-717F-4F42-8D27-4FDB447F46A0}" destId="{D90B9BB5-E217-496C-8B54-EA5FEAAB8D38}" srcOrd="1" destOrd="0" presId="urn:microsoft.com/office/officeart/2018/2/layout/IconVerticalSolidList"/>
    <dgm:cxn modelId="{32BFA1E2-8447-48E7-89A5-DA54341C3735}" type="presParOf" srcId="{F9C55807-717F-4F42-8D27-4FDB447F46A0}" destId="{A43363D9-3ADD-4D5F-8A8D-BD4E225B48A0}" srcOrd="2" destOrd="0" presId="urn:microsoft.com/office/officeart/2018/2/layout/IconVerticalSolidList"/>
    <dgm:cxn modelId="{2CB11F4A-95C1-4C00-8E38-E717E14C071E}" type="presParOf" srcId="{F9C55807-717F-4F42-8D27-4FDB447F46A0}" destId="{2B53F471-6CFF-4C2C-8AA2-F842309E1A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9D86EB-AF42-4B06-BEF5-66F8F3241F6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A2B10642-ABD6-4C76-9EDC-4130166FC285}">
      <dgm:prSet/>
      <dgm:spPr/>
      <dgm:t>
        <a:bodyPr/>
        <a:lstStyle/>
        <a:p>
          <a:pPr>
            <a:defRPr cap="all"/>
          </a:pPr>
          <a:r>
            <a:rPr lang="en-US"/>
            <a:t>• Choose examples and stories your audience can relate to</a:t>
          </a:r>
        </a:p>
      </dgm:t>
    </dgm:pt>
    <dgm:pt modelId="{1F0B32A9-B924-4675-BF83-1546C9ECFF22}" type="parTrans" cxnId="{41CAE065-BC43-4A0C-95B6-89CA630AE97A}">
      <dgm:prSet/>
      <dgm:spPr/>
      <dgm:t>
        <a:bodyPr/>
        <a:lstStyle/>
        <a:p>
          <a:endParaRPr lang="en-US"/>
        </a:p>
      </dgm:t>
    </dgm:pt>
    <dgm:pt modelId="{092BA05B-2C79-437A-9B9B-117CEDB7E3E5}" type="sibTrans" cxnId="{41CAE065-BC43-4A0C-95B6-89CA630AE97A}">
      <dgm:prSet/>
      <dgm:spPr/>
      <dgm:t>
        <a:bodyPr/>
        <a:lstStyle/>
        <a:p>
          <a:endParaRPr lang="en-US"/>
        </a:p>
      </dgm:t>
    </dgm:pt>
    <dgm:pt modelId="{ECC3D60D-0CFC-4C0F-9DFD-118DAC1B9E7F}">
      <dgm:prSet/>
      <dgm:spPr/>
      <dgm:t>
        <a:bodyPr/>
        <a:lstStyle/>
        <a:p>
          <a:pPr>
            <a:defRPr cap="all"/>
          </a:pPr>
          <a:r>
            <a:rPr lang="en-US"/>
            <a:t>• Adjust vocabulary — avoid jargon unless they’ll understand it</a:t>
          </a:r>
        </a:p>
      </dgm:t>
    </dgm:pt>
    <dgm:pt modelId="{A5594928-A4B3-404A-8B02-F76E8EFD640D}" type="parTrans" cxnId="{E5963090-24DA-4D7F-B6E9-1E949C6A9D30}">
      <dgm:prSet/>
      <dgm:spPr/>
      <dgm:t>
        <a:bodyPr/>
        <a:lstStyle/>
        <a:p>
          <a:endParaRPr lang="en-US"/>
        </a:p>
      </dgm:t>
    </dgm:pt>
    <dgm:pt modelId="{B532E812-43E2-4681-89D5-5778B645D8E8}" type="sibTrans" cxnId="{E5963090-24DA-4D7F-B6E9-1E949C6A9D30}">
      <dgm:prSet/>
      <dgm:spPr/>
      <dgm:t>
        <a:bodyPr/>
        <a:lstStyle/>
        <a:p>
          <a:endParaRPr lang="en-US"/>
        </a:p>
      </dgm:t>
    </dgm:pt>
    <dgm:pt modelId="{36ECE668-A63B-4FE0-82CD-AA9B4E005896}">
      <dgm:prSet/>
      <dgm:spPr/>
      <dgm:t>
        <a:bodyPr/>
        <a:lstStyle/>
        <a:p>
          <a:pPr>
            <a:defRPr cap="all"/>
          </a:pPr>
          <a:r>
            <a:rPr lang="en-US"/>
            <a:t>• Focus on information that matters most to them</a:t>
          </a:r>
        </a:p>
      </dgm:t>
    </dgm:pt>
    <dgm:pt modelId="{A212AA0E-C0AE-455C-B594-4606713E5C32}" type="parTrans" cxnId="{63557300-830F-48F4-85F1-101A9F009740}">
      <dgm:prSet/>
      <dgm:spPr/>
      <dgm:t>
        <a:bodyPr/>
        <a:lstStyle/>
        <a:p>
          <a:endParaRPr lang="en-US"/>
        </a:p>
      </dgm:t>
    </dgm:pt>
    <dgm:pt modelId="{65722844-3294-41DF-957B-CAD079596A9E}" type="sibTrans" cxnId="{63557300-830F-48F4-85F1-101A9F009740}">
      <dgm:prSet/>
      <dgm:spPr/>
      <dgm:t>
        <a:bodyPr/>
        <a:lstStyle/>
        <a:p>
          <a:endParaRPr lang="en-US"/>
        </a:p>
      </dgm:t>
    </dgm:pt>
    <dgm:pt modelId="{5DC0B0F4-B621-47A5-97BF-653AD494A9C3}" type="pres">
      <dgm:prSet presAssocID="{0A9D86EB-AF42-4B06-BEF5-66F8F3241F69}" presName="root" presStyleCnt="0">
        <dgm:presLayoutVars>
          <dgm:dir/>
          <dgm:resizeHandles val="exact"/>
        </dgm:presLayoutVars>
      </dgm:prSet>
      <dgm:spPr/>
    </dgm:pt>
    <dgm:pt modelId="{4130AE93-F447-40CC-B2A4-96A497A65F4A}" type="pres">
      <dgm:prSet presAssocID="{A2B10642-ABD6-4C76-9EDC-4130166FC285}" presName="compNode" presStyleCnt="0"/>
      <dgm:spPr/>
    </dgm:pt>
    <dgm:pt modelId="{5E5E6B68-1B87-4B03-B813-5CEED4B90697}" type="pres">
      <dgm:prSet presAssocID="{A2B10642-ABD6-4C76-9EDC-4130166FC285}" presName="iconBgRect" presStyleLbl="bgShp" presStyleIdx="0" presStyleCnt="3"/>
      <dgm:spPr/>
    </dgm:pt>
    <dgm:pt modelId="{C27D6C54-25F5-44ED-B84F-B09879A47ECC}" type="pres">
      <dgm:prSet presAssocID="{A2B10642-ABD6-4C76-9EDC-4130166FC28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237089CE-9869-49E7-9BF6-279E76135CC6}" type="pres">
      <dgm:prSet presAssocID="{A2B10642-ABD6-4C76-9EDC-4130166FC285}" presName="spaceRect" presStyleCnt="0"/>
      <dgm:spPr/>
    </dgm:pt>
    <dgm:pt modelId="{0763E040-D0E9-43B4-B8EA-97C3637656EB}" type="pres">
      <dgm:prSet presAssocID="{A2B10642-ABD6-4C76-9EDC-4130166FC285}" presName="textRect" presStyleLbl="revTx" presStyleIdx="0" presStyleCnt="3">
        <dgm:presLayoutVars>
          <dgm:chMax val="1"/>
          <dgm:chPref val="1"/>
        </dgm:presLayoutVars>
      </dgm:prSet>
      <dgm:spPr/>
    </dgm:pt>
    <dgm:pt modelId="{867A3675-C44D-4616-8C5E-843B1765104A}" type="pres">
      <dgm:prSet presAssocID="{092BA05B-2C79-437A-9B9B-117CEDB7E3E5}" presName="sibTrans" presStyleCnt="0"/>
      <dgm:spPr/>
    </dgm:pt>
    <dgm:pt modelId="{773E386A-8E0D-4113-9C49-15A410FDE0E8}" type="pres">
      <dgm:prSet presAssocID="{ECC3D60D-0CFC-4C0F-9DFD-118DAC1B9E7F}" presName="compNode" presStyleCnt="0"/>
      <dgm:spPr/>
    </dgm:pt>
    <dgm:pt modelId="{CF3583B2-B8D5-471B-8EBA-F4E4E6C931C6}" type="pres">
      <dgm:prSet presAssocID="{ECC3D60D-0CFC-4C0F-9DFD-118DAC1B9E7F}" presName="iconBgRect" presStyleLbl="bgShp" presStyleIdx="1" presStyleCnt="3"/>
      <dgm:spPr/>
    </dgm:pt>
    <dgm:pt modelId="{D0238B14-41FA-4CF2-8AC1-377623352A2F}" type="pres">
      <dgm:prSet presAssocID="{ECC3D60D-0CFC-4C0F-9DFD-118DAC1B9E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AAE1AA26-95E6-4943-B7AA-B369ED35A115}" type="pres">
      <dgm:prSet presAssocID="{ECC3D60D-0CFC-4C0F-9DFD-118DAC1B9E7F}" presName="spaceRect" presStyleCnt="0"/>
      <dgm:spPr/>
    </dgm:pt>
    <dgm:pt modelId="{AAD93154-FEF4-41F7-B2FB-8AB03E55DFD2}" type="pres">
      <dgm:prSet presAssocID="{ECC3D60D-0CFC-4C0F-9DFD-118DAC1B9E7F}" presName="textRect" presStyleLbl="revTx" presStyleIdx="1" presStyleCnt="3">
        <dgm:presLayoutVars>
          <dgm:chMax val="1"/>
          <dgm:chPref val="1"/>
        </dgm:presLayoutVars>
      </dgm:prSet>
      <dgm:spPr/>
    </dgm:pt>
    <dgm:pt modelId="{ED7A8F45-E42D-41ED-82A3-5168571E3567}" type="pres">
      <dgm:prSet presAssocID="{B532E812-43E2-4681-89D5-5778B645D8E8}" presName="sibTrans" presStyleCnt="0"/>
      <dgm:spPr/>
    </dgm:pt>
    <dgm:pt modelId="{080F962F-26F4-4954-B064-EA5A4BDBF05E}" type="pres">
      <dgm:prSet presAssocID="{36ECE668-A63B-4FE0-82CD-AA9B4E005896}" presName="compNode" presStyleCnt="0"/>
      <dgm:spPr/>
    </dgm:pt>
    <dgm:pt modelId="{66273CB8-02C0-474D-AC3B-A3607F0FF1EC}" type="pres">
      <dgm:prSet presAssocID="{36ECE668-A63B-4FE0-82CD-AA9B4E005896}" presName="iconBgRect" presStyleLbl="bgShp" presStyleIdx="2" presStyleCnt="3"/>
      <dgm:spPr/>
    </dgm:pt>
    <dgm:pt modelId="{76568760-9AF1-47AB-9AB0-99495258B2ED}" type="pres">
      <dgm:prSet presAssocID="{36ECE668-A63B-4FE0-82CD-AA9B4E00589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D0184C1-B956-4004-B4F9-CFDEA53605A8}" type="pres">
      <dgm:prSet presAssocID="{36ECE668-A63B-4FE0-82CD-AA9B4E005896}" presName="spaceRect" presStyleCnt="0"/>
      <dgm:spPr/>
    </dgm:pt>
    <dgm:pt modelId="{67FC1A34-33F3-462A-9317-D13F913A8031}" type="pres">
      <dgm:prSet presAssocID="{36ECE668-A63B-4FE0-82CD-AA9B4E00589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3557300-830F-48F4-85F1-101A9F009740}" srcId="{0A9D86EB-AF42-4B06-BEF5-66F8F3241F69}" destId="{36ECE668-A63B-4FE0-82CD-AA9B4E005896}" srcOrd="2" destOrd="0" parTransId="{A212AA0E-C0AE-455C-B594-4606713E5C32}" sibTransId="{65722844-3294-41DF-957B-CAD079596A9E}"/>
    <dgm:cxn modelId="{D14D3D05-A9DC-46A9-984C-777A41630CC0}" type="presOf" srcId="{ECC3D60D-0CFC-4C0F-9DFD-118DAC1B9E7F}" destId="{AAD93154-FEF4-41F7-B2FB-8AB03E55DFD2}" srcOrd="0" destOrd="0" presId="urn:microsoft.com/office/officeart/2018/5/layout/IconCircleLabelList"/>
    <dgm:cxn modelId="{D941C71A-1189-4286-8265-C1AE6DF6C32A}" type="presOf" srcId="{36ECE668-A63B-4FE0-82CD-AA9B4E005896}" destId="{67FC1A34-33F3-462A-9317-D13F913A8031}" srcOrd="0" destOrd="0" presId="urn:microsoft.com/office/officeart/2018/5/layout/IconCircleLabelList"/>
    <dgm:cxn modelId="{41CAE065-BC43-4A0C-95B6-89CA630AE97A}" srcId="{0A9D86EB-AF42-4B06-BEF5-66F8F3241F69}" destId="{A2B10642-ABD6-4C76-9EDC-4130166FC285}" srcOrd="0" destOrd="0" parTransId="{1F0B32A9-B924-4675-BF83-1546C9ECFF22}" sibTransId="{092BA05B-2C79-437A-9B9B-117CEDB7E3E5}"/>
    <dgm:cxn modelId="{946DF275-7C71-40C6-8091-826F3E01FCE8}" type="presOf" srcId="{A2B10642-ABD6-4C76-9EDC-4130166FC285}" destId="{0763E040-D0E9-43B4-B8EA-97C3637656EB}" srcOrd="0" destOrd="0" presId="urn:microsoft.com/office/officeart/2018/5/layout/IconCircleLabelList"/>
    <dgm:cxn modelId="{E5963090-24DA-4D7F-B6E9-1E949C6A9D30}" srcId="{0A9D86EB-AF42-4B06-BEF5-66F8F3241F69}" destId="{ECC3D60D-0CFC-4C0F-9DFD-118DAC1B9E7F}" srcOrd="1" destOrd="0" parTransId="{A5594928-A4B3-404A-8B02-F76E8EFD640D}" sibTransId="{B532E812-43E2-4681-89D5-5778B645D8E8}"/>
    <dgm:cxn modelId="{6595A39B-0F49-40C8-BC74-2F980F97FDD5}" type="presOf" srcId="{0A9D86EB-AF42-4B06-BEF5-66F8F3241F69}" destId="{5DC0B0F4-B621-47A5-97BF-653AD494A9C3}" srcOrd="0" destOrd="0" presId="urn:microsoft.com/office/officeart/2018/5/layout/IconCircleLabelList"/>
    <dgm:cxn modelId="{6DA20B12-59BE-4710-B536-2C42740A41EA}" type="presParOf" srcId="{5DC0B0F4-B621-47A5-97BF-653AD494A9C3}" destId="{4130AE93-F447-40CC-B2A4-96A497A65F4A}" srcOrd="0" destOrd="0" presId="urn:microsoft.com/office/officeart/2018/5/layout/IconCircleLabelList"/>
    <dgm:cxn modelId="{7C40A5B2-123F-482D-8A03-126B0565599D}" type="presParOf" srcId="{4130AE93-F447-40CC-B2A4-96A497A65F4A}" destId="{5E5E6B68-1B87-4B03-B813-5CEED4B90697}" srcOrd="0" destOrd="0" presId="urn:microsoft.com/office/officeart/2018/5/layout/IconCircleLabelList"/>
    <dgm:cxn modelId="{2EE855A8-A28F-4A2A-8760-C39B29E78AC2}" type="presParOf" srcId="{4130AE93-F447-40CC-B2A4-96A497A65F4A}" destId="{C27D6C54-25F5-44ED-B84F-B09879A47ECC}" srcOrd="1" destOrd="0" presId="urn:microsoft.com/office/officeart/2018/5/layout/IconCircleLabelList"/>
    <dgm:cxn modelId="{BF37FE3E-2DD3-4B91-AC65-C5D36597D4F5}" type="presParOf" srcId="{4130AE93-F447-40CC-B2A4-96A497A65F4A}" destId="{237089CE-9869-49E7-9BF6-279E76135CC6}" srcOrd="2" destOrd="0" presId="urn:microsoft.com/office/officeart/2018/5/layout/IconCircleLabelList"/>
    <dgm:cxn modelId="{902C8E99-65AB-449D-B45E-1C4EDB6AFD6A}" type="presParOf" srcId="{4130AE93-F447-40CC-B2A4-96A497A65F4A}" destId="{0763E040-D0E9-43B4-B8EA-97C3637656EB}" srcOrd="3" destOrd="0" presId="urn:microsoft.com/office/officeart/2018/5/layout/IconCircleLabelList"/>
    <dgm:cxn modelId="{7E3B0655-A7B7-48B5-B351-CF172EDB2BFA}" type="presParOf" srcId="{5DC0B0F4-B621-47A5-97BF-653AD494A9C3}" destId="{867A3675-C44D-4616-8C5E-843B1765104A}" srcOrd="1" destOrd="0" presId="urn:microsoft.com/office/officeart/2018/5/layout/IconCircleLabelList"/>
    <dgm:cxn modelId="{E89F9431-6DD5-4710-8EE0-C94F9ED6CBCA}" type="presParOf" srcId="{5DC0B0F4-B621-47A5-97BF-653AD494A9C3}" destId="{773E386A-8E0D-4113-9C49-15A410FDE0E8}" srcOrd="2" destOrd="0" presId="urn:microsoft.com/office/officeart/2018/5/layout/IconCircleLabelList"/>
    <dgm:cxn modelId="{9046817B-97E3-4A3D-B779-99C6C9C82F23}" type="presParOf" srcId="{773E386A-8E0D-4113-9C49-15A410FDE0E8}" destId="{CF3583B2-B8D5-471B-8EBA-F4E4E6C931C6}" srcOrd="0" destOrd="0" presId="urn:microsoft.com/office/officeart/2018/5/layout/IconCircleLabelList"/>
    <dgm:cxn modelId="{6CB425B0-36EC-4C02-A61F-6247E4D117A4}" type="presParOf" srcId="{773E386A-8E0D-4113-9C49-15A410FDE0E8}" destId="{D0238B14-41FA-4CF2-8AC1-377623352A2F}" srcOrd="1" destOrd="0" presId="urn:microsoft.com/office/officeart/2018/5/layout/IconCircleLabelList"/>
    <dgm:cxn modelId="{1C521F29-4B29-4CA3-A444-1C4EF2B71C0B}" type="presParOf" srcId="{773E386A-8E0D-4113-9C49-15A410FDE0E8}" destId="{AAE1AA26-95E6-4943-B7AA-B369ED35A115}" srcOrd="2" destOrd="0" presId="urn:microsoft.com/office/officeart/2018/5/layout/IconCircleLabelList"/>
    <dgm:cxn modelId="{2AE25625-857B-42A4-B0EA-7A63DFF50DF0}" type="presParOf" srcId="{773E386A-8E0D-4113-9C49-15A410FDE0E8}" destId="{AAD93154-FEF4-41F7-B2FB-8AB03E55DFD2}" srcOrd="3" destOrd="0" presId="urn:microsoft.com/office/officeart/2018/5/layout/IconCircleLabelList"/>
    <dgm:cxn modelId="{50349095-E66A-403B-A558-57F3E41FF037}" type="presParOf" srcId="{5DC0B0F4-B621-47A5-97BF-653AD494A9C3}" destId="{ED7A8F45-E42D-41ED-82A3-5168571E3567}" srcOrd="3" destOrd="0" presId="urn:microsoft.com/office/officeart/2018/5/layout/IconCircleLabelList"/>
    <dgm:cxn modelId="{366123BE-3749-4E57-B163-1501D8773973}" type="presParOf" srcId="{5DC0B0F4-B621-47A5-97BF-653AD494A9C3}" destId="{080F962F-26F4-4954-B064-EA5A4BDBF05E}" srcOrd="4" destOrd="0" presId="urn:microsoft.com/office/officeart/2018/5/layout/IconCircleLabelList"/>
    <dgm:cxn modelId="{C2889381-542E-4F8A-BC21-C366BDA25C71}" type="presParOf" srcId="{080F962F-26F4-4954-B064-EA5A4BDBF05E}" destId="{66273CB8-02C0-474D-AC3B-A3607F0FF1EC}" srcOrd="0" destOrd="0" presId="urn:microsoft.com/office/officeart/2018/5/layout/IconCircleLabelList"/>
    <dgm:cxn modelId="{CF65A816-C2C0-4F66-9991-44F340F0D978}" type="presParOf" srcId="{080F962F-26F4-4954-B064-EA5A4BDBF05E}" destId="{76568760-9AF1-47AB-9AB0-99495258B2ED}" srcOrd="1" destOrd="0" presId="urn:microsoft.com/office/officeart/2018/5/layout/IconCircleLabelList"/>
    <dgm:cxn modelId="{6A3132BF-71AA-4562-9B4D-7A399E7229BE}" type="presParOf" srcId="{080F962F-26F4-4954-B064-EA5A4BDBF05E}" destId="{ED0184C1-B956-4004-B4F9-CFDEA53605A8}" srcOrd="2" destOrd="0" presId="urn:microsoft.com/office/officeart/2018/5/layout/IconCircleLabelList"/>
    <dgm:cxn modelId="{BD32515B-20B7-4244-921F-CA79EFFBE4CA}" type="presParOf" srcId="{080F962F-26F4-4954-B064-EA5A4BDBF05E}" destId="{67FC1A34-33F3-462A-9317-D13F913A803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A469C8-B444-4FD5-8A16-1E71D1B04C0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5E608505-9808-4918-B3D7-05C3056BFD89}">
      <dgm:prSet/>
      <dgm:spPr/>
      <dgm:t>
        <a:bodyPr/>
        <a:lstStyle/>
        <a:p>
          <a:pPr>
            <a:defRPr cap="all"/>
          </a:pPr>
          <a:r>
            <a:rPr lang="en-US"/>
            <a:t>• Use colors, fonts, and images that fit the audience’s style</a:t>
          </a:r>
        </a:p>
      </dgm:t>
    </dgm:pt>
    <dgm:pt modelId="{D3F9F1AE-2374-4AB1-9C19-D8A85EE94EC2}" type="parTrans" cxnId="{1DD52A40-3F91-441D-9C75-5533AE957882}">
      <dgm:prSet/>
      <dgm:spPr/>
      <dgm:t>
        <a:bodyPr/>
        <a:lstStyle/>
        <a:p>
          <a:endParaRPr lang="en-US"/>
        </a:p>
      </dgm:t>
    </dgm:pt>
    <dgm:pt modelId="{5C6D365D-2ED8-41F1-B7D1-F166E20DF0BB}" type="sibTrans" cxnId="{1DD52A40-3F91-441D-9C75-5533AE957882}">
      <dgm:prSet/>
      <dgm:spPr/>
      <dgm:t>
        <a:bodyPr/>
        <a:lstStyle/>
        <a:p>
          <a:endParaRPr lang="en-US"/>
        </a:p>
      </dgm:t>
    </dgm:pt>
    <dgm:pt modelId="{2453A38A-01A7-4647-B215-86FEDCB8A100}">
      <dgm:prSet/>
      <dgm:spPr/>
      <dgm:t>
        <a:bodyPr/>
        <a:lstStyle/>
        <a:p>
          <a:pPr>
            <a:defRPr cap="all"/>
          </a:pPr>
          <a:r>
            <a:rPr lang="en-US"/>
            <a:t>• Keep slides clean and easy to read</a:t>
          </a:r>
        </a:p>
      </dgm:t>
    </dgm:pt>
    <dgm:pt modelId="{D28ED10D-83CD-453E-BE60-F72DD3196B3F}" type="parTrans" cxnId="{2BEDFDD8-179B-4997-9770-BD77DBFC5D3C}">
      <dgm:prSet/>
      <dgm:spPr/>
      <dgm:t>
        <a:bodyPr/>
        <a:lstStyle/>
        <a:p>
          <a:endParaRPr lang="en-US"/>
        </a:p>
      </dgm:t>
    </dgm:pt>
    <dgm:pt modelId="{2197E1AC-3846-4477-BC9F-2D0BF45119BC}" type="sibTrans" cxnId="{2BEDFDD8-179B-4997-9770-BD77DBFC5D3C}">
      <dgm:prSet/>
      <dgm:spPr/>
      <dgm:t>
        <a:bodyPr/>
        <a:lstStyle/>
        <a:p>
          <a:endParaRPr lang="en-US"/>
        </a:p>
      </dgm:t>
    </dgm:pt>
    <dgm:pt modelId="{1353E41D-4297-458F-9EA1-9B9B7644EEB7}">
      <dgm:prSet/>
      <dgm:spPr/>
      <dgm:t>
        <a:bodyPr/>
        <a:lstStyle/>
        <a:p>
          <a:pPr>
            <a:defRPr cap="all"/>
          </a:pPr>
          <a:r>
            <a:rPr lang="en-US"/>
            <a:t>• Include visuals that help explain — not distract</a:t>
          </a:r>
        </a:p>
      </dgm:t>
    </dgm:pt>
    <dgm:pt modelId="{D6EA2C77-CADF-45E1-B92D-AD4C62DF7ACF}" type="parTrans" cxnId="{4FC58C64-D3D9-4408-9992-C454756E955E}">
      <dgm:prSet/>
      <dgm:spPr/>
      <dgm:t>
        <a:bodyPr/>
        <a:lstStyle/>
        <a:p>
          <a:endParaRPr lang="en-US"/>
        </a:p>
      </dgm:t>
    </dgm:pt>
    <dgm:pt modelId="{B9F693AA-C4E4-4386-AAF9-4E5C0D67CD33}" type="sibTrans" cxnId="{4FC58C64-D3D9-4408-9992-C454756E955E}">
      <dgm:prSet/>
      <dgm:spPr/>
      <dgm:t>
        <a:bodyPr/>
        <a:lstStyle/>
        <a:p>
          <a:endParaRPr lang="en-US"/>
        </a:p>
      </dgm:t>
    </dgm:pt>
    <dgm:pt modelId="{DC89E256-ECA3-4EC4-9D06-BF0B12A979A1}" type="pres">
      <dgm:prSet presAssocID="{5EA469C8-B444-4FD5-8A16-1E71D1B04C0D}" presName="root" presStyleCnt="0">
        <dgm:presLayoutVars>
          <dgm:dir/>
          <dgm:resizeHandles val="exact"/>
        </dgm:presLayoutVars>
      </dgm:prSet>
      <dgm:spPr/>
    </dgm:pt>
    <dgm:pt modelId="{FBDCFC67-BC7B-4045-BD17-EE54608B1747}" type="pres">
      <dgm:prSet presAssocID="{5E608505-9808-4918-B3D7-05C3056BFD89}" presName="compNode" presStyleCnt="0"/>
      <dgm:spPr/>
    </dgm:pt>
    <dgm:pt modelId="{2788693D-6EB9-441B-BBEB-9B0BC9A87BD0}" type="pres">
      <dgm:prSet presAssocID="{5E608505-9808-4918-B3D7-05C3056BFD89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54CFCDE-D95D-41F7-8FC2-4757C5F4294E}" type="pres">
      <dgm:prSet presAssocID="{5E608505-9808-4918-B3D7-05C3056BFD8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87976E7E-0A75-4E57-BD39-10EF95A5F858}" type="pres">
      <dgm:prSet presAssocID="{5E608505-9808-4918-B3D7-05C3056BFD89}" presName="spaceRect" presStyleCnt="0"/>
      <dgm:spPr/>
    </dgm:pt>
    <dgm:pt modelId="{838B0330-F87D-43ED-AFA5-2911BFB76E2B}" type="pres">
      <dgm:prSet presAssocID="{5E608505-9808-4918-B3D7-05C3056BFD89}" presName="textRect" presStyleLbl="revTx" presStyleIdx="0" presStyleCnt="3">
        <dgm:presLayoutVars>
          <dgm:chMax val="1"/>
          <dgm:chPref val="1"/>
        </dgm:presLayoutVars>
      </dgm:prSet>
      <dgm:spPr/>
    </dgm:pt>
    <dgm:pt modelId="{EFF2B23E-0165-4EC4-90CE-9E3B05A435B1}" type="pres">
      <dgm:prSet presAssocID="{5C6D365D-2ED8-41F1-B7D1-F166E20DF0BB}" presName="sibTrans" presStyleCnt="0"/>
      <dgm:spPr/>
    </dgm:pt>
    <dgm:pt modelId="{088DA899-D392-41E4-B659-96A05C620337}" type="pres">
      <dgm:prSet presAssocID="{2453A38A-01A7-4647-B215-86FEDCB8A100}" presName="compNode" presStyleCnt="0"/>
      <dgm:spPr/>
    </dgm:pt>
    <dgm:pt modelId="{F21E9FCA-95FC-4F50-AD94-F87902635D42}" type="pres">
      <dgm:prSet presAssocID="{2453A38A-01A7-4647-B215-86FEDCB8A100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EA7B19D-80BD-4415-B0D5-2AB581E3F3E3}" type="pres">
      <dgm:prSet presAssocID="{2453A38A-01A7-4647-B215-86FEDCB8A10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D2846EA0-5370-400D-BC3A-608481CD6836}" type="pres">
      <dgm:prSet presAssocID="{2453A38A-01A7-4647-B215-86FEDCB8A100}" presName="spaceRect" presStyleCnt="0"/>
      <dgm:spPr/>
    </dgm:pt>
    <dgm:pt modelId="{A26F3819-4CD4-4ABE-B8CF-AF0EFCB476F8}" type="pres">
      <dgm:prSet presAssocID="{2453A38A-01A7-4647-B215-86FEDCB8A100}" presName="textRect" presStyleLbl="revTx" presStyleIdx="1" presStyleCnt="3">
        <dgm:presLayoutVars>
          <dgm:chMax val="1"/>
          <dgm:chPref val="1"/>
        </dgm:presLayoutVars>
      </dgm:prSet>
      <dgm:spPr/>
    </dgm:pt>
    <dgm:pt modelId="{3CFB2DE2-1FC3-4D13-AD07-AC7001930AE3}" type="pres">
      <dgm:prSet presAssocID="{2197E1AC-3846-4477-BC9F-2D0BF45119BC}" presName="sibTrans" presStyleCnt="0"/>
      <dgm:spPr/>
    </dgm:pt>
    <dgm:pt modelId="{46A147D2-F9FE-47AC-8952-A1D5169DA9A7}" type="pres">
      <dgm:prSet presAssocID="{1353E41D-4297-458F-9EA1-9B9B7644EEB7}" presName="compNode" presStyleCnt="0"/>
      <dgm:spPr/>
    </dgm:pt>
    <dgm:pt modelId="{609F8146-6DF6-4F4B-8B44-A76903D5061E}" type="pres">
      <dgm:prSet presAssocID="{1353E41D-4297-458F-9EA1-9B9B7644EEB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8F1C0BC-DEFE-4365-900F-ED4507DF9CB7}" type="pres">
      <dgm:prSet presAssocID="{1353E41D-4297-458F-9EA1-9B9B7644EEB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8352602-3543-48CB-AA1F-79A9F0EA797D}" type="pres">
      <dgm:prSet presAssocID="{1353E41D-4297-458F-9EA1-9B9B7644EEB7}" presName="spaceRect" presStyleCnt="0"/>
      <dgm:spPr/>
    </dgm:pt>
    <dgm:pt modelId="{7EE7C153-D7BD-405A-BC5D-10C15EDD8B2A}" type="pres">
      <dgm:prSet presAssocID="{1353E41D-4297-458F-9EA1-9B9B7644EEB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ECD7912-EE5F-4166-A186-C97DE41C4890}" type="presOf" srcId="{5E608505-9808-4918-B3D7-05C3056BFD89}" destId="{838B0330-F87D-43ED-AFA5-2911BFB76E2B}" srcOrd="0" destOrd="0" presId="urn:microsoft.com/office/officeart/2018/5/layout/IconLeafLabelList"/>
    <dgm:cxn modelId="{2CE92E2E-B19D-42A8-A056-0976A27B20BD}" type="presOf" srcId="{5EA469C8-B444-4FD5-8A16-1E71D1B04C0D}" destId="{DC89E256-ECA3-4EC4-9D06-BF0B12A979A1}" srcOrd="0" destOrd="0" presId="urn:microsoft.com/office/officeart/2018/5/layout/IconLeafLabelList"/>
    <dgm:cxn modelId="{1DD52A40-3F91-441D-9C75-5533AE957882}" srcId="{5EA469C8-B444-4FD5-8A16-1E71D1B04C0D}" destId="{5E608505-9808-4918-B3D7-05C3056BFD89}" srcOrd="0" destOrd="0" parTransId="{D3F9F1AE-2374-4AB1-9C19-D8A85EE94EC2}" sibTransId="{5C6D365D-2ED8-41F1-B7D1-F166E20DF0BB}"/>
    <dgm:cxn modelId="{4FC58C64-D3D9-4408-9992-C454756E955E}" srcId="{5EA469C8-B444-4FD5-8A16-1E71D1B04C0D}" destId="{1353E41D-4297-458F-9EA1-9B9B7644EEB7}" srcOrd="2" destOrd="0" parTransId="{D6EA2C77-CADF-45E1-B92D-AD4C62DF7ACF}" sibTransId="{B9F693AA-C4E4-4386-AAF9-4E5C0D67CD33}"/>
    <dgm:cxn modelId="{A891A752-6605-4FDA-9238-F117FF74D56E}" type="presOf" srcId="{1353E41D-4297-458F-9EA1-9B9B7644EEB7}" destId="{7EE7C153-D7BD-405A-BC5D-10C15EDD8B2A}" srcOrd="0" destOrd="0" presId="urn:microsoft.com/office/officeart/2018/5/layout/IconLeafLabelList"/>
    <dgm:cxn modelId="{2BEDFDD8-179B-4997-9770-BD77DBFC5D3C}" srcId="{5EA469C8-B444-4FD5-8A16-1E71D1B04C0D}" destId="{2453A38A-01A7-4647-B215-86FEDCB8A100}" srcOrd="1" destOrd="0" parTransId="{D28ED10D-83CD-453E-BE60-F72DD3196B3F}" sibTransId="{2197E1AC-3846-4477-BC9F-2D0BF45119BC}"/>
    <dgm:cxn modelId="{EC121EF2-5C27-441B-856E-0B72A3852EA5}" type="presOf" srcId="{2453A38A-01A7-4647-B215-86FEDCB8A100}" destId="{A26F3819-4CD4-4ABE-B8CF-AF0EFCB476F8}" srcOrd="0" destOrd="0" presId="urn:microsoft.com/office/officeart/2018/5/layout/IconLeafLabelList"/>
    <dgm:cxn modelId="{AC5585E5-027A-42EB-BA16-2A651FC17B05}" type="presParOf" srcId="{DC89E256-ECA3-4EC4-9D06-BF0B12A979A1}" destId="{FBDCFC67-BC7B-4045-BD17-EE54608B1747}" srcOrd="0" destOrd="0" presId="urn:microsoft.com/office/officeart/2018/5/layout/IconLeafLabelList"/>
    <dgm:cxn modelId="{8F6918BD-D8B9-48D6-95B1-AE632DD6FF56}" type="presParOf" srcId="{FBDCFC67-BC7B-4045-BD17-EE54608B1747}" destId="{2788693D-6EB9-441B-BBEB-9B0BC9A87BD0}" srcOrd="0" destOrd="0" presId="urn:microsoft.com/office/officeart/2018/5/layout/IconLeafLabelList"/>
    <dgm:cxn modelId="{42537B03-F943-41FD-914C-181E12347ACE}" type="presParOf" srcId="{FBDCFC67-BC7B-4045-BD17-EE54608B1747}" destId="{454CFCDE-D95D-41F7-8FC2-4757C5F4294E}" srcOrd="1" destOrd="0" presId="urn:microsoft.com/office/officeart/2018/5/layout/IconLeafLabelList"/>
    <dgm:cxn modelId="{17137E84-C05E-4291-8555-1DA0563E9811}" type="presParOf" srcId="{FBDCFC67-BC7B-4045-BD17-EE54608B1747}" destId="{87976E7E-0A75-4E57-BD39-10EF95A5F858}" srcOrd="2" destOrd="0" presId="urn:microsoft.com/office/officeart/2018/5/layout/IconLeafLabelList"/>
    <dgm:cxn modelId="{5A53916E-A7BD-4FC9-A50C-0FE1FDFA6E9E}" type="presParOf" srcId="{FBDCFC67-BC7B-4045-BD17-EE54608B1747}" destId="{838B0330-F87D-43ED-AFA5-2911BFB76E2B}" srcOrd="3" destOrd="0" presId="urn:microsoft.com/office/officeart/2018/5/layout/IconLeafLabelList"/>
    <dgm:cxn modelId="{36C3B029-4A35-4049-B6A7-9BE9C9A94507}" type="presParOf" srcId="{DC89E256-ECA3-4EC4-9D06-BF0B12A979A1}" destId="{EFF2B23E-0165-4EC4-90CE-9E3B05A435B1}" srcOrd="1" destOrd="0" presId="urn:microsoft.com/office/officeart/2018/5/layout/IconLeafLabelList"/>
    <dgm:cxn modelId="{4832CE96-A49C-4D8D-92CA-76C7BDFBA377}" type="presParOf" srcId="{DC89E256-ECA3-4EC4-9D06-BF0B12A979A1}" destId="{088DA899-D392-41E4-B659-96A05C620337}" srcOrd="2" destOrd="0" presId="urn:microsoft.com/office/officeart/2018/5/layout/IconLeafLabelList"/>
    <dgm:cxn modelId="{DB724D82-A6E9-44FD-A286-AA4874142877}" type="presParOf" srcId="{088DA899-D392-41E4-B659-96A05C620337}" destId="{F21E9FCA-95FC-4F50-AD94-F87902635D42}" srcOrd="0" destOrd="0" presId="urn:microsoft.com/office/officeart/2018/5/layout/IconLeafLabelList"/>
    <dgm:cxn modelId="{AC648BCF-6F65-40D4-8A4C-162121F72D27}" type="presParOf" srcId="{088DA899-D392-41E4-B659-96A05C620337}" destId="{6EA7B19D-80BD-4415-B0D5-2AB581E3F3E3}" srcOrd="1" destOrd="0" presId="urn:microsoft.com/office/officeart/2018/5/layout/IconLeafLabelList"/>
    <dgm:cxn modelId="{8D45F1F8-E8B9-4C60-BDC2-B5246823EF37}" type="presParOf" srcId="{088DA899-D392-41E4-B659-96A05C620337}" destId="{D2846EA0-5370-400D-BC3A-608481CD6836}" srcOrd="2" destOrd="0" presId="urn:microsoft.com/office/officeart/2018/5/layout/IconLeafLabelList"/>
    <dgm:cxn modelId="{C30CDAB5-9C8F-4A57-A0E5-E7F54EF67D78}" type="presParOf" srcId="{088DA899-D392-41E4-B659-96A05C620337}" destId="{A26F3819-4CD4-4ABE-B8CF-AF0EFCB476F8}" srcOrd="3" destOrd="0" presId="urn:microsoft.com/office/officeart/2018/5/layout/IconLeafLabelList"/>
    <dgm:cxn modelId="{F3AAB211-7224-40B0-8107-FE6D49A2472A}" type="presParOf" srcId="{DC89E256-ECA3-4EC4-9D06-BF0B12A979A1}" destId="{3CFB2DE2-1FC3-4D13-AD07-AC7001930AE3}" srcOrd="3" destOrd="0" presId="urn:microsoft.com/office/officeart/2018/5/layout/IconLeafLabelList"/>
    <dgm:cxn modelId="{190388C6-B111-4918-959F-46A14841CAFC}" type="presParOf" srcId="{DC89E256-ECA3-4EC4-9D06-BF0B12A979A1}" destId="{46A147D2-F9FE-47AC-8952-A1D5169DA9A7}" srcOrd="4" destOrd="0" presId="urn:microsoft.com/office/officeart/2018/5/layout/IconLeafLabelList"/>
    <dgm:cxn modelId="{02A5EE59-4931-4358-86F9-B6E0038A0E46}" type="presParOf" srcId="{46A147D2-F9FE-47AC-8952-A1D5169DA9A7}" destId="{609F8146-6DF6-4F4B-8B44-A76903D5061E}" srcOrd="0" destOrd="0" presId="urn:microsoft.com/office/officeart/2018/5/layout/IconLeafLabelList"/>
    <dgm:cxn modelId="{449A5FF6-18FB-4AB8-AC43-E620869B1040}" type="presParOf" srcId="{46A147D2-F9FE-47AC-8952-A1D5169DA9A7}" destId="{48F1C0BC-DEFE-4365-900F-ED4507DF9CB7}" srcOrd="1" destOrd="0" presId="urn:microsoft.com/office/officeart/2018/5/layout/IconLeafLabelList"/>
    <dgm:cxn modelId="{21557AD9-FEAE-4F7E-85C6-E60D982ACFC3}" type="presParOf" srcId="{46A147D2-F9FE-47AC-8952-A1D5169DA9A7}" destId="{C8352602-3543-48CB-AA1F-79A9F0EA797D}" srcOrd="2" destOrd="0" presId="urn:microsoft.com/office/officeart/2018/5/layout/IconLeafLabelList"/>
    <dgm:cxn modelId="{24F2C5B3-43AA-41B1-926A-7FE2CDBDB3DC}" type="presParOf" srcId="{46A147D2-F9FE-47AC-8952-A1D5169DA9A7}" destId="{7EE7C153-D7BD-405A-BC5D-10C15EDD8B2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FAABD8-5193-498A-88F4-FF6D67FF518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249D4D8-5F10-45CB-A1EB-20B53F47A2AD}">
      <dgm:prSet/>
      <dgm:spPr/>
      <dgm:t>
        <a:bodyPr/>
        <a:lstStyle/>
        <a:p>
          <a:r>
            <a:rPr lang="en-US"/>
            <a:t>• Speak at a pace your audience can follow</a:t>
          </a:r>
        </a:p>
      </dgm:t>
    </dgm:pt>
    <dgm:pt modelId="{E0A5AC30-8DC6-4722-8B5F-431263AF4A43}" type="parTrans" cxnId="{90590F51-17E3-4A4A-BB06-FB3BD8EF856D}">
      <dgm:prSet/>
      <dgm:spPr/>
      <dgm:t>
        <a:bodyPr/>
        <a:lstStyle/>
        <a:p>
          <a:endParaRPr lang="en-US"/>
        </a:p>
      </dgm:t>
    </dgm:pt>
    <dgm:pt modelId="{74218FAA-3F65-4F75-A6AA-5F9F618F6788}" type="sibTrans" cxnId="{90590F51-17E3-4A4A-BB06-FB3BD8EF856D}">
      <dgm:prSet/>
      <dgm:spPr/>
      <dgm:t>
        <a:bodyPr/>
        <a:lstStyle/>
        <a:p>
          <a:endParaRPr lang="en-US"/>
        </a:p>
      </dgm:t>
    </dgm:pt>
    <dgm:pt modelId="{5FA2B87D-F019-4865-BA51-D7B454C24457}">
      <dgm:prSet/>
      <dgm:spPr/>
      <dgm:t>
        <a:bodyPr/>
        <a:lstStyle/>
        <a:p>
          <a:r>
            <a:rPr lang="en-US"/>
            <a:t>• Use examples or humor appropriate for the group</a:t>
          </a:r>
        </a:p>
      </dgm:t>
    </dgm:pt>
    <dgm:pt modelId="{D8AE3142-EE06-4729-84A8-DA10E8189A17}" type="parTrans" cxnId="{59067584-B2D0-4019-93E5-67A4FE165730}">
      <dgm:prSet/>
      <dgm:spPr/>
      <dgm:t>
        <a:bodyPr/>
        <a:lstStyle/>
        <a:p>
          <a:endParaRPr lang="en-US"/>
        </a:p>
      </dgm:t>
    </dgm:pt>
    <dgm:pt modelId="{B48497E1-5B33-4DBC-8954-750E6AE0EE60}" type="sibTrans" cxnId="{59067584-B2D0-4019-93E5-67A4FE165730}">
      <dgm:prSet/>
      <dgm:spPr/>
      <dgm:t>
        <a:bodyPr/>
        <a:lstStyle/>
        <a:p>
          <a:endParaRPr lang="en-US"/>
        </a:p>
      </dgm:t>
    </dgm:pt>
    <dgm:pt modelId="{4BE453FF-C975-433F-9AAC-94604276530A}">
      <dgm:prSet/>
      <dgm:spPr/>
      <dgm:t>
        <a:bodyPr/>
        <a:lstStyle/>
        <a:p>
          <a:r>
            <a:rPr lang="en-US"/>
            <a:t>• Watch reactions — adapt if they seem bored or confused</a:t>
          </a:r>
        </a:p>
      </dgm:t>
    </dgm:pt>
    <dgm:pt modelId="{2285AEAB-A086-4B75-9520-765C8A692AD0}" type="parTrans" cxnId="{FBB99939-BEEA-43E7-B1FE-4F228F641D66}">
      <dgm:prSet/>
      <dgm:spPr/>
      <dgm:t>
        <a:bodyPr/>
        <a:lstStyle/>
        <a:p>
          <a:endParaRPr lang="en-US"/>
        </a:p>
      </dgm:t>
    </dgm:pt>
    <dgm:pt modelId="{4FCD1943-6BDD-4095-8F8A-7741DCAA5158}" type="sibTrans" cxnId="{FBB99939-BEEA-43E7-B1FE-4F228F641D66}">
      <dgm:prSet/>
      <dgm:spPr/>
      <dgm:t>
        <a:bodyPr/>
        <a:lstStyle/>
        <a:p>
          <a:endParaRPr lang="en-US"/>
        </a:p>
      </dgm:t>
    </dgm:pt>
    <dgm:pt modelId="{91389AE5-F3BD-486E-8EA6-AE197C533DF8}" type="pres">
      <dgm:prSet presAssocID="{25FAABD8-5193-498A-88F4-FF6D67FF5182}" presName="diagram" presStyleCnt="0">
        <dgm:presLayoutVars>
          <dgm:dir/>
          <dgm:resizeHandles val="exact"/>
        </dgm:presLayoutVars>
      </dgm:prSet>
      <dgm:spPr/>
    </dgm:pt>
    <dgm:pt modelId="{1C7D4202-DEFE-4454-A5DC-CBFFF4743BE7}" type="pres">
      <dgm:prSet presAssocID="{B249D4D8-5F10-45CB-A1EB-20B53F47A2AD}" presName="node" presStyleLbl="node1" presStyleIdx="0" presStyleCnt="3">
        <dgm:presLayoutVars>
          <dgm:bulletEnabled val="1"/>
        </dgm:presLayoutVars>
      </dgm:prSet>
      <dgm:spPr/>
    </dgm:pt>
    <dgm:pt modelId="{47E9CABD-A973-4AD1-83DE-E6D8F6984EF3}" type="pres">
      <dgm:prSet presAssocID="{74218FAA-3F65-4F75-A6AA-5F9F618F6788}" presName="sibTrans" presStyleCnt="0"/>
      <dgm:spPr/>
    </dgm:pt>
    <dgm:pt modelId="{E39BAF74-05CC-4205-905B-E5CA39222ACD}" type="pres">
      <dgm:prSet presAssocID="{5FA2B87D-F019-4865-BA51-D7B454C24457}" presName="node" presStyleLbl="node1" presStyleIdx="1" presStyleCnt="3">
        <dgm:presLayoutVars>
          <dgm:bulletEnabled val="1"/>
        </dgm:presLayoutVars>
      </dgm:prSet>
      <dgm:spPr/>
    </dgm:pt>
    <dgm:pt modelId="{8875958F-E5F2-4BFE-B5CD-A30A96F485DD}" type="pres">
      <dgm:prSet presAssocID="{B48497E1-5B33-4DBC-8954-750E6AE0EE60}" presName="sibTrans" presStyleCnt="0"/>
      <dgm:spPr/>
    </dgm:pt>
    <dgm:pt modelId="{312A2B85-44FC-4727-B483-C89C6E95885E}" type="pres">
      <dgm:prSet presAssocID="{4BE453FF-C975-433F-9AAC-94604276530A}" presName="node" presStyleLbl="node1" presStyleIdx="2" presStyleCnt="3">
        <dgm:presLayoutVars>
          <dgm:bulletEnabled val="1"/>
        </dgm:presLayoutVars>
      </dgm:prSet>
      <dgm:spPr/>
    </dgm:pt>
  </dgm:ptLst>
  <dgm:cxnLst>
    <dgm:cxn modelId="{8AEB690C-AA49-40BB-974B-E7B77E49352D}" type="presOf" srcId="{25FAABD8-5193-498A-88F4-FF6D67FF5182}" destId="{91389AE5-F3BD-486E-8EA6-AE197C533DF8}" srcOrd="0" destOrd="0" presId="urn:microsoft.com/office/officeart/2005/8/layout/default"/>
    <dgm:cxn modelId="{9CF31519-7B70-4537-BCB9-0A9424295221}" type="presOf" srcId="{4BE453FF-C975-433F-9AAC-94604276530A}" destId="{312A2B85-44FC-4727-B483-C89C6E95885E}" srcOrd="0" destOrd="0" presId="urn:microsoft.com/office/officeart/2005/8/layout/default"/>
    <dgm:cxn modelId="{FBB99939-BEEA-43E7-B1FE-4F228F641D66}" srcId="{25FAABD8-5193-498A-88F4-FF6D67FF5182}" destId="{4BE453FF-C975-433F-9AAC-94604276530A}" srcOrd="2" destOrd="0" parTransId="{2285AEAB-A086-4B75-9520-765C8A692AD0}" sibTransId="{4FCD1943-6BDD-4095-8F8A-7741DCAA5158}"/>
    <dgm:cxn modelId="{90590F51-17E3-4A4A-BB06-FB3BD8EF856D}" srcId="{25FAABD8-5193-498A-88F4-FF6D67FF5182}" destId="{B249D4D8-5F10-45CB-A1EB-20B53F47A2AD}" srcOrd="0" destOrd="0" parTransId="{E0A5AC30-8DC6-4722-8B5F-431263AF4A43}" sibTransId="{74218FAA-3F65-4F75-A6AA-5F9F618F6788}"/>
    <dgm:cxn modelId="{59067584-B2D0-4019-93E5-67A4FE165730}" srcId="{25FAABD8-5193-498A-88F4-FF6D67FF5182}" destId="{5FA2B87D-F019-4865-BA51-D7B454C24457}" srcOrd="1" destOrd="0" parTransId="{D8AE3142-EE06-4729-84A8-DA10E8189A17}" sibTransId="{B48497E1-5B33-4DBC-8954-750E6AE0EE60}"/>
    <dgm:cxn modelId="{47E37F9F-CFB6-40AA-A7E2-C404D5680F0B}" type="presOf" srcId="{5FA2B87D-F019-4865-BA51-D7B454C24457}" destId="{E39BAF74-05CC-4205-905B-E5CA39222ACD}" srcOrd="0" destOrd="0" presId="urn:microsoft.com/office/officeart/2005/8/layout/default"/>
    <dgm:cxn modelId="{91BAC8B3-CA86-4323-9320-D7FCCEFB08B5}" type="presOf" srcId="{B249D4D8-5F10-45CB-A1EB-20B53F47A2AD}" destId="{1C7D4202-DEFE-4454-A5DC-CBFFF4743BE7}" srcOrd="0" destOrd="0" presId="urn:microsoft.com/office/officeart/2005/8/layout/default"/>
    <dgm:cxn modelId="{F7DC155A-713F-41B2-A6D8-F408906BCB64}" type="presParOf" srcId="{91389AE5-F3BD-486E-8EA6-AE197C533DF8}" destId="{1C7D4202-DEFE-4454-A5DC-CBFFF4743BE7}" srcOrd="0" destOrd="0" presId="urn:microsoft.com/office/officeart/2005/8/layout/default"/>
    <dgm:cxn modelId="{A6C611C8-BB4F-4B7D-A66B-556436B13C9D}" type="presParOf" srcId="{91389AE5-F3BD-486E-8EA6-AE197C533DF8}" destId="{47E9CABD-A973-4AD1-83DE-E6D8F6984EF3}" srcOrd="1" destOrd="0" presId="urn:microsoft.com/office/officeart/2005/8/layout/default"/>
    <dgm:cxn modelId="{3278806F-988B-4CCC-B69F-DCECACBF842C}" type="presParOf" srcId="{91389AE5-F3BD-486E-8EA6-AE197C533DF8}" destId="{E39BAF74-05CC-4205-905B-E5CA39222ACD}" srcOrd="2" destOrd="0" presId="urn:microsoft.com/office/officeart/2005/8/layout/default"/>
    <dgm:cxn modelId="{B601CCFD-84B3-4766-9CC4-797FFACCDDC9}" type="presParOf" srcId="{91389AE5-F3BD-486E-8EA6-AE197C533DF8}" destId="{8875958F-E5F2-4BFE-B5CD-A30A96F485DD}" srcOrd="3" destOrd="0" presId="urn:microsoft.com/office/officeart/2005/8/layout/default"/>
    <dgm:cxn modelId="{0C7E8187-A097-4B95-81A4-593BF0D4C34A}" type="presParOf" srcId="{91389AE5-F3BD-486E-8EA6-AE197C533DF8}" destId="{312A2B85-44FC-4727-B483-C89C6E95885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3C8E75-DFCA-45F8-8E20-D8A235AD180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6082C78-1CFD-48A4-8CD8-8C6A44236EF5}">
      <dgm:prSet/>
      <dgm:spPr/>
      <dgm:t>
        <a:bodyPr/>
        <a:lstStyle/>
        <a:p>
          <a:pPr>
            <a:defRPr cap="all"/>
          </a:pPr>
          <a:r>
            <a:rPr lang="en-US"/>
            <a:t>• End with a takeaway that’s meaningful for your audience</a:t>
          </a:r>
        </a:p>
      </dgm:t>
    </dgm:pt>
    <dgm:pt modelId="{961DD681-FBAB-4380-A13C-A0AC35073B33}" type="parTrans" cxnId="{EC5EEC3B-19D4-4D11-997F-EE0357744E2A}">
      <dgm:prSet/>
      <dgm:spPr/>
      <dgm:t>
        <a:bodyPr/>
        <a:lstStyle/>
        <a:p>
          <a:endParaRPr lang="en-US"/>
        </a:p>
      </dgm:t>
    </dgm:pt>
    <dgm:pt modelId="{5B297B60-E15B-4E13-878D-632E7858F18B}" type="sibTrans" cxnId="{EC5EEC3B-19D4-4D11-997F-EE0357744E2A}">
      <dgm:prSet/>
      <dgm:spPr/>
      <dgm:t>
        <a:bodyPr/>
        <a:lstStyle/>
        <a:p>
          <a:endParaRPr lang="en-US"/>
        </a:p>
      </dgm:t>
    </dgm:pt>
    <dgm:pt modelId="{B5F64B50-F340-4832-A131-6A89314B5691}">
      <dgm:prSet/>
      <dgm:spPr/>
      <dgm:t>
        <a:bodyPr/>
        <a:lstStyle/>
        <a:p>
          <a:pPr>
            <a:defRPr cap="all"/>
          </a:pPr>
          <a:r>
            <a:rPr lang="en-US"/>
            <a:t>• Encourage action, reflection, or discussion</a:t>
          </a:r>
        </a:p>
      </dgm:t>
    </dgm:pt>
    <dgm:pt modelId="{E294D84A-E730-4A0B-9E91-5FDD1783988D}" type="parTrans" cxnId="{81AC2E88-B230-4A5A-BF2B-C5DB97B70B6C}">
      <dgm:prSet/>
      <dgm:spPr/>
      <dgm:t>
        <a:bodyPr/>
        <a:lstStyle/>
        <a:p>
          <a:endParaRPr lang="en-US"/>
        </a:p>
      </dgm:t>
    </dgm:pt>
    <dgm:pt modelId="{C10C50DD-C3C2-4366-8F05-764461083D2D}" type="sibTrans" cxnId="{81AC2E88-B230-4A5A-BF2B-C5DB97B70B6C}">
      <dgm:prSet/>
      <dgm:spPr/>
      <dgm:t>
        <a:bodyPr/>
        <a:lstStyle/>
        <a:p>
          <a:endParaRPr lang="en-US"/>
        </a:p>
      </dgm:t>
    </dgm:pt>
    <dgm:pt modelId="{6BC3B27B-E881-4C90-B00C-F176C33D7A27}">
      <dgm:prSet/>
      <dgm:spPr/>
      <dgm:t>
        <a:bodyPr/>
        <a:lstStyle/>
        <a:p>
          <a:pPr>
            <a:defRPr cap="all"/>
          </a:pPr>
          <a:r>
            <a:rPr lang="en-US"/>
            <a:t>• Thank them sincerely for their time and attention</a:t>
          </a:r>
        </a:p>
      </dgm:t>
    </dgm:pt>
    <dgm:pt modelId="{1ADEC8E3-B0E3-4CA9-9963-BAE22F68B096}" type="parTrans" cxnId="{9C4DC858-E600-488B-B621-8998BC685793}">
      <dgm:prSet/>
      <dgm:spPr/>
      <dgm:t>
        <a:bodyPr/>
        <a:lstStyle/>
        <a:p>
          <a:endParaRPr lang="en-US"/>
        </a:p>
      </dgm:t>
    </dgm:pt>
    <dgm:pt modelId="{F3A54D53-4D3C-4A61-A215-DD9DF1529946}" type="sibTrans" cxnId="{9C4DC858-E600-488B-B621-8998BC685793}">
      <dgm:prSet/>
      <dgm:spPr/>
      <dgm:t>
        <a:bodyPr/>
        <a:lstStyle/>
        <a:p>
          <a:endParaRPr lang="en-US"/>
        </a:p>
      </dgm:t>
    </dgm:pt>
    <dgm:pt modelId="{84C8CA33-77A3-45FB-B088-34DC8CB86C9D}" type="pres">
      <dgm:prSet presAssocID="{AB3C8E75-DFCA-45F8-8E20-D8A235AD1808}" presName="root" presStyleCnt="0">
        <dgm:presLayoutVars>
          <dgm:dir/>
          <dgm:resizeHandles val="exact"/>
        </dgm:presLayoutVars>
      </dgm:prSet>
      <dgm:spPr/>
    </dgm:pt>
    <dgm:pt modelId="{BE707335-0D01-45BC-8E32-2C3C055F45BD}" type="pres">
      <dgm:prSet presAssocID="{06082C78-1CFD-48A4-8CD8-8C6A44236EF5}" presName="compNode" presStyleCnt="0"/>
      <dgm:spPr/>
    </dgm:pt>
    <dgm:pt modelId="{F12A4412-00EE-4865-9E96-582A726BD5C1}" type="pres">
      <dgm:prSet presAssocID="{06082C78-1CFD-48A4-8CD8-8C6A44236EF5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9EFA0B8-2026-48C5-A244-38317105E99E}" type="pres">
      <dgm:prSet presAssocID="{06082C78-1CFD-48A4-8CD8-8C6A44236EF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292F8888-EFDF-4CE5-9F9E-F1C682BE11F1}" type="pres">
      <dgm:prSet presAssocID="{06082C78-1CFD-48A4-8CD8-8C6A44236EF5}" presName="spaceRect" presStyleCnt="0"/>
      <dgm:spPr/>
    </dgm:pt>
    <dgm:pt modelId="{DC01D48B-2494-4220-B05A-4A3AA55F6A44}" type="pres">
      <dgm:prSet presAssocID="{06082C78-1CFD-48A4-8CD8-8C6A44236EF5}" presName="textRect" presStyleLbl="revTx" presStyleIdx="0" presStyleCnt="3">
        <dgm:presLayoutVars>
          <dgm:chMax val="1"/>
          <dgm:chPref val="1"/>
        </dgm:presLayoutVars>
      </dgm:prSet>
      <dgm:spPr/>
    </dgm:pt>
    <dgm:pt modelId="{65BD7137-05C3-4917-8720-2886166049AF}" type="pres">
      <dgm:prSet presAssocID="{5B297B60-E15B-4E13-878D-632E7858F18B}" presName="sibTrans" presStyleCnt="0"/>
      <dgm:spPr/>
    </dgm:pt>
    <dgm:pt modelId="{B695A009-0215-4A2A-9B81-1B3954597908}" type="pres">
      <dgm:prSet presAssocID="{B5F64B50-F340-4832-A131-6A89314B5691}" presName="compNode" presStyleCnt="0"/>
      <dgm:spPr/>
    </dgm:pt>
    <dgm:pt modelId="{FD4E7D45-6723-472A-869C-77E6B1133F00}" type="pres">
      <dgm:prSet presAssocID="{B5F64B50-F340-4832-A131-6A89314B569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F1CEB2A-7FB9-4C5C-8BEE-F607779FB951}" type="pres">
      <dgm:prSet presAssocID="{B5F64B50-F340-4832-A131-6A89314B56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4C66F774-7236-40D9-8022-E059004EEF0D}" type="pres">
      <dgm:prSet presAssocID="{B5F64B50-F340-4832-A131-6A89314B5691}" presName="spaceRect" presStyleCnt="0"/>
      <dgm:spPr/>
    </dgm:pt>
    <dgm:pt modelId="{7AF672F2-4A97-423B-A375-738B80A92BA4}" type="pres">
      <dgm:prSet presAssocID="{B5F64B50-F340-4832-A131-6A89314B5691}" presName="textRect" presStyleLbl="revTx" presStyleIdx="1" presStyleCnt="3">
        <dgm:presLayoutVars>
          <dgm:chMax val="1"/>
          <dgm:chPref val="1"/>
        </dgm:presLayoutVars>
      </dgm:prSet>
      <dgm:spPr/>
    </dgm:pt>
    <dgm:pt modelId="{EECAF841-5C09-455B-99ED-C77414B5AB4F}" type="pres">
      <dgm:prSet presAssocID="{C10C50DD-C3C2-4366-8F05-764461083D2D}" presName="sibTrans" presStyleCnt="0"/>
      <dgm:spPr/>
    </dgm:pt>
    <dgm:pt modelId="{EEA30F49-08C4-47B5-A241-9A76040198D7}" type="pres">
      <dgm:prSet presAssocID="{6BC3B27B-E881-4C90-B00C-F176C33D7A27}" presName="compNode" presStyleCnt="0"/>
      <dgm:spPr/>
    </dgm:pt>
    <dgm:pt modelId="{57322D5D-DA9D-431A-8536-C5790DF6CA3E}" type="pres">
      <dgm:prSet presAssocID="{6BC3B27B-E881-4C90-B00C-F176C33D7A2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1A778C9-65FC-4027-9DCB-DA0B3AA3ADA1}" type="pres">
      <dgm:prSet presAssocID="{6BC3B27B-E881-4C90-B00C-F176C33D7A2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1082225C-DB7B-49D0-8108-5E6CF2DBECD4}" type="pres">
      <dgm:prSet presAssocID="{6BC3B27B-E881-4C90-B00C-F176C33D7A27}" presName="spaceRect" presStyleCnt="0"/>
      <dgm:spPr/>
    </dgm:pt>
    <dgm:pt modelId="{ED3B3732-E843-40FE-9D7D-95A3F1018418}" type="pres">
      <dgm:prSet presAssocID="{6BC3B27B-E881-4C90-B00C-F176C33D7A2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C5EEC3B-19D4-4D11-997F-EE0357744E2A}" srcId="{AB3C8E75-DFCA-45F8-8E20-D8A235AD1808}" destId="{06082C78-1CFD-48A4-8CD8-8C6A44236EF5}" srcOrd="0" destOrd="0" parTransId="{961DD681-FBAB-4380-A13C-A0AC35073B33}" sibTransId="{5B297B60-E15B-4E13-878D-632E7858F18B}"/>
    <dgm:cxn modelId="{9C4DC858-E600-488B-B621-8998BC685793}" srcId="{AB3C8E75-DFCA-45F8-8E20-D8A235AD1808}" destId="{6BC3B27B-E881-4C90-B00C-F176C33D7A27}" srcOrd="2" destOrd="0" parTransId="{1ADEC8E3-B0E3-4CA9-9963-BAE22F68B096}" sibTransId="{F3A54D53-4D3C-4A61-A215-DD9DF1529946}"/>
    <dgm:cxn modelId="{81AC2E88-B230-4A5A-BF2B-C5DB97B70B6C}" srcId="{AB3C8E75-DFCA-45F8-8E20-D8A235AD1808}" destId="{B5F64B50-F340-4832-A131-6A89314B5691}" srcOrd="1" destOrd="0" parTransId="{E294D84A-E730-4A0B-9E91-5FDD1783988D}" sibTransId="{C10C50DD-C3C2-4366-8F05-764461083D2D}"/>
    <dgm:cxn modelId="{D6938397-B4EC-4479-96B4-D1FFFE78BCFF}" type="presOf" srcId="{B5F64B50-F340-4832-A131-6A89314B5691}" destId="{7AF672F2-4A97-423B-A375-738B80A92BA4}" srcOrd="0" destOrd="0" presId="urn:microsoft.com/office/officeart/2018/5/layout/IconLeafLabelList"/>
    <dgm:cxn modelId="{2468609C-A3AE-4491-B1FD-55000B5405E0}" type="presOf" srcId="{6BC3B27B-E881-4C90-B00C-F176C33D7A27}" destId="{ED3B3732-E843-40FE-9D7D-95A3F1018418}" srcOrd="0" destOrd="0" presId="urn:microsoft.com/office/officeart/2018/5/layout/IconLeafLabelList"/>
    <dgm:cxn modelId="{14C1D0DD-8D11-44D6-BA16-10A6A9A79E61}" type="presOf" srcId="{AB3C8E75-DFCA-45F8-8E20-D8A235AD1808}" destId="{84C8CA33-77A3-45FB-B088-34DC8CB86C9D}" srcOrd="0" destOrd="0" presId="urn:microsoft.com/office/officeart/2018/5/layout/IconLeafLabelList"/>
    <dgm:cxn modelId="{3ACC60E6-862C-48C0-AA65-23680364BB2E}" type="presOf" srcId="{06082C78-1CFD-48A4-8CD8-8C6A44236EF5}" destId="{DC01D48B-2494-4220-B05A-4A3AA55F6A44}" srcOrd="0" destOrd="0" presId="urn:microsoft.com/office/officeart/2018/5/layout/IconLeafLabelList"/>
    <dgm:cxn modelId="{79EAA8E8-79CA-4556-99D0-0E898A54350E}" type="presParOf" srcId="{84C8CA33-77A3-45FB-B088-34DC8CB86C9D}" destId="{BE707335-0D01-45BC-8E32-2C3C055F45BD}" srcOrd="0" destOrd="0" presId="urn:microsoft.com/office/officeart/2018/5/layout/IconLeafLabelList"/>
    <dgm:cxn modelId="{1A750373-599A-40C2-A193-12DEC34F8CDA}" type="presParOf" srcId="{BE707335-0D01-45BC-8E32-2C3C055F45BD}" destId="{F12A4412-00EE-4865-9E96-582A726BD5C1}" srcOrd="0" destOrd="0" presId="urn:microsoft.com/office/officeart/2018/5/layout/IconLeafLabelList"/>
    <dgm:cxn modelId="{F9854EFE-EBB6-49FC-959E-CF138BC2DBA9}" type="presParOf" srcId="{BE707335-0D01-45BC-8E32-2C3C055F45BD}" destId="{D9EFA0B8-2026-48C5-A244-38317105E99E}" srcOrd="1" destOrd="0" presId="urn:microsoft.com/office/officeart/2018/5/layout/IconLeafLabelList"/>
    <dgm:cxn modelId="{B80679A0-C8BE-4F65-AEB6-C0FC283D5AAC}" type="presParOf" srcId="{BE707335-0D01-45BC-8E32-2C3C055F45BD}" destId="{292F8888-EFDF-4CE5-9F9E-F1C682BE11F1}" srcOrd="2" destOrd="0" presId="urn:microsoft.com/office/officeart/2018/5/layout/IconLeafLabelList"/>
    <dgm:cxn modelId="{907F14EC-F1BE-40E8-A4D2-A3D62AF84644}" type="presParOf" srcId="{BE707335-0D01-45BC-8E32-2C3C055F45BD}" destId="{DC01D48B-2494-4220-B05A-4A3AA55F6A44}" srcOrd="3" destOrd="0" presId="urn:microsoft.com/office/officeart/2018/5/layout/IconLeafLabelList"/>
    <dgm:cxn modelId="{9AB5CE9B-F186-4289-AB05-912F705EABBB}" type="presParOf" srcId="{84C8CA33-77A3-45FB-B088-34DC8CB86C9D}" destId="{65BD7137-05C3-4917-8720-2886166049AF}" srcOrd="1" destOrd="0" presId="urn:microsoft.com/office/officeart/2018/5/layout/IconLeafLabelList"/>
    <dgm:cxn modelId="{2349452A-C28B-4433-A34B-CF7B113911EB}" type="presParOf" srcId="{84C8CA33-77A3-45FB-B088-34DC8CB86C9D}" destId="{B695A009-0215-4A2A-9B81-1B3954597908}" srcOrd="2" destOrd="0" presId="urn:microsoft.com/office/officeart/2018/5/layout/IconLeafLabelList"/>
    <dgm:cxn modelId="{D8120003-BD4A-48E0-9AB0-0A59049C69CF}" type="presParOf" srcId="{B695A009-0215-4A2A-9B81-1B3954597908}" destId="{FD4E7D45-6723-472A-869C-77E6B1133F00}" srcOrd="0" destOrd="0" presId="urn:microsoft.com/office/officeart/2018/5/layout/IconLeafLabelList"/>
    <dgm:cxn modelId="{27359676-AF53-439F-9349-389AE21BEB47}" type="presParOf" srcId="{B695A009-0215-4A2A-9B81-1B3954597908}" destId="{DF1CEB2A-7FB9-4C5C-8BEE-F607779FB951}" srcOrd="1" destOrd="0" presId="urn:microsoft.com/office/officeart/2018/5/layout/IconLeafLabelList"/>
    <dgm:cxn modelId="{43D579B3-A34A-4B37-AA15-AED1FEA98169}" type="presParOf" srcId="{B695A009-0215-4A2A-9B81-1B3954597908}" destId="{4C66F774-7236-40D9-8022-E059004EEF0D}" srcOrd="2" destOrd="0" presId="urn:microsoft.com/office/officeart/2018/5/layout/IconLeafLabelList"/>
    <dgm:cxn modelId="{D32139C9-892D-4198-B88C-85ED21B34CD2}" type="presParOf" srcId="{B695A009-0215-4A2A-9B81-1B3954597908}" destId="{7AF672F2-4A97-423B-A375-738B80A92BA4}" srcOrd="3" destOrd="0" presId="urn:microsoft.com/office/officeart/2018/5/layout/IconLeafLabelList"/>
    <dgm:cxn modelId="{3838BFF6-F902-476E-97A6-22BAF19E28E6}" type="presParOf" srcId="{84C8CA33-77A3-45FB-B088-34DC8CB86C9D}" destId="{EECAF841-5C09-455B-99ED-C77414B5AB4F}" srcOrd="3" destOrd="0" presId="urn:microsoft.com/office/officeart/2018/5/layout/IconLeafLabelList"/>
    <dgm:cxn modelId="{66483038-2695-440D-8B04-125C1CB5A938}" type="presParOf" srcId="{84C8CA33-77A3-45FB-B088-34DC8CB86C9D}" destId="{EEA30F49-08C4-47B5-A241-9A76040198D7}" srcOrd="4" destOrd="0" presId="urn:microsoft.com/office/officeart/2018/5/layout/IconLeafLabelList"/>
    <dgm:cxn modelId="{068CBA41-725B-4DA0-854D-7E2D17FF629E}" type="presParOf" srcId="{EEA30F49-08C4-47B5-A241-9A76040198D7}" destId="{57322D5D-DA9D-431A-8536-C5790DF6CA3E}" srcOrd="0" destOrd="0" presId="urn:microsoft.com/office/officeart/2018/5/layout/IconLeafLabelList"/>
    <dgm:cxn modelId="{E9BCF695-693F-4847-8B23-B3FAB2541350}" type="presParOf" srcId="{EEA30F49-08C4-47B5-A241-9A76040198D7}" destId="{01A778C9-65FC-4027-9DCB-DA0B3AA3ADA1}" srcOrd="1" destOrd="0" presId="urn:microsoft.com/office/officeart/2018/5/layout/IconLeafLabelList"/>
    <dgm:cxn modelId="{EC6D9CF0-16A2-4049-A908-A1E628D11F5A}" type="presParOf" srcId="{EEA30F49-08C4-47B5-A241-9A76040198D7}" destId="{1082225C-DB7B-49D0-8108-5E6CF2DBECD4}" srcOrd="2" destOrd="0" presId="urn:microsoft.com/office/officeart/2018/5/layout/IconLeafLabelList"/>
    <dgm:cxn modelId="{823D46B7-0264-4743-94B0-310C3FB3BBAD}" type="presParOf" srcId="{EEA30F49-08C4-47B5-A241-9A76040198D7}" destId="{ED3B3732-E843-40FE-9D7D-95A3F1018418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CA784-791D-4978-899C-99CF8BE106FE}">
      <dsp:nvSpPr>
        <dsp:cNvPr id="0" name=""/>
        <dsp:cNvSpPr/>
      </dsp:nvSpPr>
      <dsp:spPr>
        <a:xfrm>
          <a:off x="0" y="717"/>
          <a:ext cx="47262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FB819-1052-434A-BC66-FC21873FFAEC}">
      <dsp:nvSpPr>
        <dsp:cNvPr id="0" name=""/>
        <dsp:cNvSpPr/>
      </dsp:nvSpPr>
      <dsp:spPr>
        <a:xfrm>
          <a:off x="507973" y="378548"/>
          <a:ext cx="923587" cy="923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6C265-5C48-410A-A5DF-24D18F74C14B}">
      <dsp:nvSpPr>
        <dsp:cNvPr id="0" name=""/>
        <dsp:cNvSpPr/>
      </dsp:nvSpPr>
      <dsp:spPr>
        <a:xfrm>
          <a:off x="1939533" y="717"/>
          <a:ext cx="27866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• Research your audience before presenting</a:t>
          </a:r>
        </a:p>
      </dsp:txBody>
      <dsp:txXfrm>
        <a:off x="1939533" y="717"/>
        <a:ext cx="2786667" cy="1679249"/>
      </dsp:txXfrm>
    </dsp:sp>
    <dsp:sp modelId="{714425EF-5E87-43AB-92E2-39E0EC4D8165}">
      <dsp:nvSpPr>
        <dsp:cNvPr id="0" name=""/>
        <dsp:cNvSpPr/>
      </dsp:nvSpPr>
      <dsp:spPr>
        <a:xfrm>
          <a:off x="0" y="2099779"/>
          <a:ext cx="47262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C41F-6861-47A9-A8AF-4E097EE0BA14}">
      <dsp:nvSpPr>
        <dsp:cNvPr id="0" name=""/>
        <dsp:cNvSpPr/>
      </dsp:nvSpPr>
      <dsp:spPr>
        <a:xfrm>
          <a:off x="507973" y="2477610"/>
          <a:ext cx="923587" cy="9235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18B98-065B-4C11-B25C-6796CF037B13}">
      <dsp:nvSpPr>
        <dsp:cNvPr id="0" name=""/>
        <dsp:cNvSpPr/>
      </dsp:nvSpPr>
      <dsp:spPr>
        <a:xfrm>
          <a:off x="1939533" y="2099779"/>
          <a:ext cx="27866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• Ask: What do they already know and don’t know? Include both in your topic</a:t>
          </a:r>
        </a:p>
      </dsp:txBody>
      <dsp:txXfrm>
        <a:off x="1939533" y="2099779"/>
        <a:ext cx="2786667" cy="1679249"/>
      </dsp:txXfrm>
    </dsp:sp>
    <dsp:sp modelId="{52718D5D-225A-4A3E-9172-5B4BCFB5A09E}">
      <dsp:nvSpPr>
        <dsp:cNvPr id="0" name=""/>
        <dsp:cNvSpPr/>
      </dsp:nvSpPr>
      <dsp:spPr>
        <a:xfrm>
          <a:off x="0" y="4198841"/>
          <a:ext cx="47262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B9BB5-E217-496C-8B54-EA5FEAAB8D38}">
      <dsp:nvSpPr>
        <dsp:cNvPr id="0" name=""/>
        <dsp:cNvSpPr/>
      </dsp:nvSpPr>
      <dsp:spPr>
        <a:xfrm>
          <a:off x="507973" y="4576672"/>
          <a:ext cx="923587" cy="923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3F471-6CFF-4C2C-8AA2-F842309E1AF1}">
      <dsp:nvSpPr>
        <dsp:cNvPr id="0" name=""/>
        <dsp:cNvSpPr/>
      </dsp:nvSpPr>
      <dsp:spPr>
        <a:xfrm>
          <a:off x="1939533" y="4198841"/>
          <a:ext cx="27866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• Consider age, background, interests, and expectations</a:t>
          </a:r>
        </a:p>
      </dsp:txBody>
      <dsp:txXfrm>
        <a:off x="1939533" y="4198841"/>
        <a:ext cx="2786667" cy="1679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E6B68-1B87-4B03-B813-5CEED4B90697}">
      <dsp:nvSpPr>
        <dsp:cNvPr id="0" name=""/>
        <dsp:cNvSpPr/>
      </dsp:nvSpPr>
      <dsp:spPr>
        <a:xfrm>
          <a:off x="518185" y="768902"/>
          <a:ext cx="1475437" cy="14754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D6C54-25F5-44ED-B84F-B09879A47ECC}">
      <dsp:nvSpPr>
        <dsp:cNvPr id="0" name=""/>
        <dsp:cNvSpPr/>
      </dsp:nvSpPr>
      <dsp:spPr>
        <a:xfrm>
          <a:off x="832623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63E040-D0E9-43B4-B8EA-97C3637656EB}">
      <dsp:nvSpPr>
        <dsp:cNvPr id="0" name=""/>
        <dsp:cNvSpPr/>
      </dsp:nvSpPr>
      <dsp:spPr>
        <a:xfrm>
          <a:off x="46529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• Choose examples and stories your audience can relate to</a:t>
          </a:r>
        </a:p>
      </dsp:txBody>
      <dsp:txXfrm>
        <a:off x="46529" y="2703902"/>
        <a:ext cx="2418750" cy="720000"/>
      </dsp:txXfrm>
    </dsp:sp>
    <dsp:sp modelId="{CF3583B2-B8D5-471B-8EBA-F4E4E6C931C6}">
      <dsp:nvSpPr>
        <dsp:cNvPr id="0" name=""/>
        <dsp:cNvSpPr/>
      </dsp:nvSpPr>
      <dsp:spPr>
        <a:xfrm>
          <a:off x="3360216" y="768902"/>
          <a:ext cx="1475437" cy="14754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38B14-41FA-4CF2-8AC1-377623352A2F}">
      <dsp:nvSpPr>
        <dsp:cNvPr id="0" name=""/>
        <dsp:cNvSpPr/>
      </dsp:nvSpPr>
      <dsp:spPr>
        <a:xfrm>
          <a:off x="3674654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93154-FEF4-41F7-B2FB-8AB03E55DFD2}">
      <dsp:nvSpPr>
        <dsp:cNvPr id="0" name=""/>
        <dsp:cNvSpPr/>
      </dsp:nvSpPr>
      <dsp:spPr>
        <a:xfrm>
          <a:off x="2888560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• Adjust vocabulary — avoid jargon unless they’ll understand it</a:t>
          </a:r>
        </a:p>
      </dsp:txBody>
      <dsp:txXfrm>
        <a:off x="2888560" y="2703902"/>
        <a:ext cx="2418750" cy="720000"/>
      </dsp:txXfrm>
    </dsp:sp>
    <dsp:sp modelId="{66273CB8-02C0-474D-AC3B-A3607F0FF1EC}">
      <dsp:nvSpPr>
        <dsp:cNvPr id="0" name=""/>
        <dsp:cNvSpPr/>
      </dsp:nvSpPr>
      <dsp:spPr>
        <a:xfrm>
          <a:off x="6202248" y="768902"/>
          <a:ext cx="1475437" cy="14754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68760-9AF1-47AB-9AB0-99495258B2ED}">
      <dsp:nvSpPr>
        <dsp:cNvPr id="0" name=""/>
        <dsp:cNvSpPr/>
      </dsp:nvSpPr>
      <dsp:spPr>
        <a:xfrm>
          <a:off x="6516685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C1A34-33F3-462A-9317-D13F913A8031}">
      <dsp:nvSpPr>
        <dsp:cNvPr id="0" name=""/>
        <dsp:cNvSpPr/>
      </dsp:nvSpPr>
      <dsp:spPr>
        <a:xfrm>
          <a:off x="5730591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• Focus on information that matters most to them</a:t>
          </a:r>
        </a:p>
      </dsp:txBody>
      <dsp:txXfrm>
        <a:off x="5730591" y="2703902"/>
        <a:ext cx="24187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8693D-6EB9-441B-BBEB-9B0BC9A87BD0}">
      <dsp:nvSpPr>
        <dsp:cNvPr id="0" name=""/>
        <dsp:cNvSpPr/>
      </dsp:nvSpPr>
      <dsp:spPr>
        <a:xfrm>
          <a:off x="530099" y="691938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4CFCDE-D95D-41F7-8FC2-4757C5F4294E}">
      <dsp:nvSpPr>
        <dsp:cNvPr id="0" name=""/>
        <dsp:cNvSpPr/>
      </dsp:nvSpPr>
      <dsp:spPr>
        <a:xfrm>
          <a:off x="829912" y="991750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B0330-F87D-43ED-AFA5-2911BFB76E2B}">
      <dsp:nvSpPr>
        <dsp:cNvPr id="0" name=""/>
        <dsp:cNvSpPr/>
      </dsp:nvSpPr>
      <dsp:spPr>
        <a:xfrm>
          <a:off x="80381" y="2536938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• Use colors, fonts, and images that fit the audience’s style</a:t>
          </a:r>
        </a:p>
      </dsp:txBody>
      <dsp:txXfrm>
        <a:off x="80381" y="2536938"/>
        <a:ext cx="2306250" cy="720000"/>
      </dsp:txXfrm>
    </dsp:sp>
    <dsp:sp modelId="{F21E9FCA-95FC-4F50-AD94-F87902635D42}">
      <dsp:nvSpPr>
        <dsp:cNvPr id="0" name=""/>
        <dsp:cNvSpPr/>
      </dsp:nvSpPr>
      <dsp:spPr>
        <a:xfrm>
          <a:off x="3239943" y="691938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7B19D-80BD-4415-B0D5-2AB581E3F3E3}">
      <dsp:nvSpPr>
        <dsp:cNvPr id="0" name=""/>
        <dsp:cNvSpPr/>
      </dsp:nvSpPr>
      <dsp:spPr>
        <a:xfrm>
          <a:off x="3539756" y="991750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F3819-4CD4-4ABE-B8CF-AF0EFCB476F8}">
      <dsp:nvSpPr>
        <dsp:cNvPr id="0" name=""/>
        <dsp:cNvSpPr/>
      </dsp:nvSpPr>
      <dsp:spPr>
        <a:xfrm>
          <a:off x="2790224" y="2536938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• Keep slides clean and easy to read</a:t>
          </a:r>
        </a:p>
      </dsp:txBody>
      <dsp:txXfrm>
        <a:off x="2790224" y="2536938"/>
        <a:ext cx="2306250" cy="720000"/>
      </dsp:txXfrm>
    </dsp:sp>
    <dsp:sp modelId="{609F8146-6DF6-4F4B-8B44-A76903D5061E}">
      <dsp:nvSpPr>
        <dsp:cNvPr id="0" name=""/>
        <dsp:cNvSpPr/>
      </dsp:nvSpPr>
      <dsp:spPr>
        <a:xfrm>
          <a:off x="5949787" y="691938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F1C0BC-DEFE-4365-900F-ED4507DF9CB7}">
      <dsp:nvSpPr>
        <dsp:cNvPr id="0" name=""/>
        <dsp:cNvSpPr/>
      </dsp:nvSpPr>
      <dsp:spPr>
        <a:xfrm>
          <a:off x="6249600" y="991750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7C153-D7BD-405A-BC5D-10C15EDD8B2A}">
      <dsp:nvSpPr>
        <dsp:cNvPr id="0" name=""/>
        <dsp:cNvSpPr/>
      </dsp:nvSpPr>
      <dsp:spPr>
        <a:xfrm>
          <a:off x="5500068" y="2536938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• Include visuals that help explain — not distract</a:t>
          </a:r>
        </a:p>
      </dsp:txBody>
      <dsp:txXfrm>
        <a:off x="5500068" y="2536938"/>
        <a:ext cx="23062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D4202-DEFE-4454-A5DC-CBFFF4743BE7}">
      <dsp:nvSpPr>
        <dsp:cNvPr id="0" name=""/>
        <dsp:cNvSpPr/>
      </dsp:nvSpPr>
      <dsp:spPr>
        <a:xfrm>
          <a:off x="757092" y="1992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• Speak at a pace your audience can follow</a:t>
          </a:r>
        </a:p>
      </dsp:txBody>
      <dsp:txXfrm>
        <a:off x="757092" y="1992"/>
        <a:ext cx="3034531" cy="1820718"/>
      </dsp:txXfrm>
    </dsp:sp>
    <dsp:sp modelId="{E39BAF74-05CC-4205-905B-E5CA39222ACD}">
      <dsp:nvSpPr>
        <dsp:cNvPr id="0" name=""/>
        <dsp:cNvSpPr/>
      </dsp:nvSpPr>
      <dsp:spPr>
        <a:xfrm>
          <a:off x="4095076" y="1992"/>
          <a:ext cx="3034531" cy="1820718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• Use examples or humor appropriate for the group</a:t>
          </a:r>
        </a:p>
      </dsp:txBody>
      <dsp:txXfrm>
        <a:off x="4095076" y="1992"/>
        <a:ext cx="3034531" cy="1820718"/>
      </dsp:txXfrm>
    </dsp:sp>
    <dsp:sp modelId="{312A2B85-44FC-4727-B483-C89C6E95885E}">
      <dsp:nvSpPr>
        <dsp:cNvPr id="0" name=""/>
        <dsp:cNvSpPr/>
      </dsp:nvSpPr>
      <dsp:spPr>
        <a:xfrm>
          <a:off x="2426084" y="2126164"/>
          <a:ext cx="3034531" cy="1820718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• Watch reactions — adapt if they seem bored or confused</a:t>
          </a:r>
        </a:p>
      </dsp:txBody>
      <dsp:txXfrm>
        <a:off x="2426084" y="2126164"/>
        <a:ext cx="3034531" cy="18207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A4412-00EE-4865-9E96-582A726BD5C1}">
      <dsp:nvSpPr>
        <dsp:cNvPr id="0" name=""/>
        <dsp:cNvSpPr/>
      </dsp:nvSpPr>
      <dsp:spPr>
        <a:xfrm>
          <a:off x="530099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FA0B8-2026-48C5-A244-38317105E99E}">
      <dsp:nvSpPr>
        <dsp:cNvPr id="0" name=""/>
        <dsp:cNvSpPr/>
      </dsp:nvSpPr>
      <dsp:spPr>
        <a:xfrm>
          <a:off x="829912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1D48B-2494-4220-B05A-4A3AA55F6A44}">
      <dsp:nvSpPr>
        <dsp:cNvPr id="0" name=""/>
        <dsp:cNvSpPr/>
      </dsp:nvSpPr>
      <dsp:spPr>
        <a:xfrm>
          <a:off x="80381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• End with a takeaway that’s meaningful for your audience</a:t>
          </a:r>
        </a:p>
      </dsp:txBody>
      <dsp:txXfrm>
        <a:off x="80381" y="2738169"/>
        <a:ext cx="2306250" cy="720000"/>
      </dsp:txXfrm>
    </dsp:sp>
    <dsp:sp modelId="{FD4E7D45-6723-472A-869C-77E6B1133F00}">
      <dsp:nvSpPr>
        <dsp:cNvPr id="0" name=""/>
        <dsp:cNvSpPr/>
      </dsp:nvSpPr>
      <dsp:spPr>
        <a:xfrm>
          <a:off x="3239943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CEB2A-7FB9-4C5C-8BEE-F607779FB951}">
      <dsp:nvSpPr>
        <dsp:cNvPr id="0" name=""/>
        <dsp:cNvSpPr/>
      </dsp:nvSpPr>
      <dsp:spPr>
        <a:xfrm>
          <a:off x="3539756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672F2-4A97-423B-A375-738B80A92BA4}">
      <dsp:nvSpPr>
        <dsp:cNvPr id="0" name=""/>
        <dsp:cNvSpPr/>
      </dsp:nvSpPr>
      <dsp:spPr>
        <a:xfrm>
          <a:off x="2790224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• Encourage action, reflection, or discussion</a:t>
          </a:r>
        </a:p>
      </dsp:txBody>
      <dsp:txXfrm>
        <a:off x="2790224" y="2738169"/>
        <a:ext cx="2306250" cy="720000"/>
      </dsp:txXfrm>
    </dsp:sp>
    <dsp:sp modelId="{57322D5D-DA9D-431A-8536-C5790DF6CA3E}">
      <dsp:nvSpPr>
        <dsp:cNvPr id="0" name=""/>
        <dsp:cNvSpPr/>
      </dsp:nvSpPr>
      <dsp:spPr>
        <a:xfrm>
          <a:off x="5949787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778C9-65FC-4027-9DCB-DA0B3AA3ADA1}">
      <dsp:nvSpPr>
        <dsp:cNvPr id="0" name=""/>
        <dsp:cNvSpPr/>
      </dsp:nvSpPr>
      <dsp:spPr>
        <a:xfrm>
          <a:off x="6249600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B3732-E843-40FE-9D7D-95A3F1018418}">
      <dsp:nvSpPr>
        <dsp:cNvPr id="0" name=""/>
        <dsp:cNvSpPr/>
      </dsp:nvSpPr>
      <dsp:spPr>
        <a:xfrm>
          <a:off x="5500068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• Thank them sincerely for their time and attention</a:t>
          </a:r>
        </a:p>
      </dsp:txBody>
      <dsp:txXfrm>
        <a:off x="5500068" y="2738169"/>
        <a:ext cx="23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Crowd Of People In A Concert">
            <a:extLst>
              <a:ext uri="{FF2B5EF4-FFF2-40B4-BE49-F238E27FC236}">
                <a16:creationId xmlns:a16="http://schemas.microsoft.com/office/drawing/2014/main" id="{6FAA548B-1D34-43E4-31A9-0001C77B14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012" r="14773" b="-1"/>
          <a:stretch>
            <a:fillRect/>
          </a:stretch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299" y="554845"/>
            <a:ext cx="7992669" cy="3902673"/>
          </a:xfrm>
        </p:spPr>
        <p:txBody>
          <a:bodyPr anchor="t">
            <a:normAutofit/>
          </a:bodyPr>
          <a:lstStyle/>
          <a:p>
            <a:pPr algn="l"/>
            <a:r>
              <a:rPr lang="en-US" sz="4500">
                <a:solidFill>
                  <a:srgbClr val="FFFFFF"/>
                </a:solidFill>
              </a:rPr>
              <a:t>Tips for Presenting to a Specific Audience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285" y="4704862"/>
            <a:ext cx="9143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642" y="4718033"/>
            <a:ext cx="8008722" cy="1175039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How to Adapt Your Message for Maximum Impact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79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5697"/>
            <a:ext cx="24003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Know Who You’re Talking To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82214" y="5539935"/>
            <a:ext cx="731374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1429A4-C2A9-CA1F-B6D9-3BB65F171E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0781666"/>
              </p:ext>
            </p:extLst>
          </p:nvPr>
        </p:nvGraphicFramePr>
        <p:xfrm>
          <a:off x="4113104" y="477540"/>
          <a:ext cx="47262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Match Your Message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646DCC-3085-7599-E5E9-61DC771F56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533537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/>
              <a:t>Choose Effective Visuals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7A9F2C-7C6C-F707-61C3-F4186F7C30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461580"/>
              </p:ext>
            </p:extLst>
          </p:nvPr>
        </p:nvGraphicFramePr>
        <p:xfrm>
          <a:off x="628650" y="2228087"/>
          <a:ext cx="78867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/>
              <a:t>Adjust Your Delivery Style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6066FB-B5F2-898B-7F6D-910C2DB870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520649"/>
              </p:ext>
            </p:extLst>
          </p:nvPr>
        </p:nvGraphicFramePr>
        <p:xfrm>
          <a:off x="628650" y="2228087"/>
          <a:ext cx="78867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59863"/>
            <a:ext cx="7886700" cy="100459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Wrap Up with Purpose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22" y="1587970"/>
            <a:ext cx="8274756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3861C0-EA4B-B3F2-0ABD-77E45EE67A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199955"/>
              </p:ext>
            </p:extLst>
          </p:nvPr>
        </p:nvGraphicFramePr>
        <p:xfrm>
          <a:off x="628650" y="1800911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182</Words>
  <Application>Microsoft Office PowerPoint</Application>
  <PresentationFormat>On-screen Show (4:3)</PresentationFormat>
  <Paragraphs>22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Tips for Presenting to a Specific Audience</vt:lpstr>
      <vt:lpstr>Know Who You’re Talking To</vt:lpstr>
      <vt:lpstr>Match Your Message</vt:lpstr>
      <vt:lpstr>Choose Effective Visuals</vt:lpstr>
      <vt:lpstr>Adjust Your Delivery Style</vt:lpstr>
      <vt:lpstr>Wrap Up with Purpose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Cassie Vetter</dc:creator>
  <cp:keywords/>
  <dc:description>generated using python-pptx</dc:description>
  <cp:lastModifiedBy>Cassie Vetter</cp:lastModifiedBy>
  <cp:revision>2</cp:revision>
  <dcterms:created xsi:type="dcterms:W3CDTF">2013-01-27T09:14:16Z</dcterms:created>
  <dcterms:modified xsi:type="dcterms:W3CDTF">2025-10-15T13:38:55Z</dcterms:modified>
  <cp:category/>
</cp:coreProperties>
</file>